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055"/>
    <a:srgbClr val="F96C45"/>
    <a:srgbClr val="896C71"/>
    <a:srgbClr val="D0321B"/>
    <a:srgbClr val="E86F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0"/>
            <a:ext cx="12190194" cy="68590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6" y="702129"/>
            <a:ext cx="3766067" cy="958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80" y="6096"/>
            <a:ext cx="4882896" cy="6851904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 rot="10800000">
            <a:off x="7305580" y="4139293"/>
            <a:ext cx="4886413" cy="2718705"/>
          </a:xfrm>
          <a:prstGeom prst="rect">
            <a:avLst/>
          </a:prstGeom>
          <a:gradFill>
            <a:gsLst>
              <a:gs pos="20000">
                <a:srgbClr val="E23C30"/>
              </a:gs>
              <a:gs pos="55000">
                <a:srgbClr val="E23C30">
                  <a:alpha val="0"/>
                </a:srgbClr>
              </a:gs>
            </a:gsLst>
            <a:lin ang="5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-4445" y="3175"/>
            <a:ext cx="307340" cy="6854825"/>
          </a:xfrm>
          <a:prstGeom prst="rect">
            <a:avLst/>
          </a:prstGeom>
          <a:solidFill>
            <a:srgbClr val="E23C3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87" y="5983362"/>
            <a:ext cx="3096946" cy="788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1" y="3175"/>
            <a:ext cx="12192635" cy="582930"/>
          </a:xfrm>
          <a:prstGeom prst="rect">
            <a:avLst/>
          </a:prstGeom>
          <a:solidFill>
            <a:srgbClr val="E23C3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Body bullets"/>
          <p:cNvSpPr txBox="1">
            <a:spLocks noGrp="1"/>
          </p:cNvSpPr>
          <p:nvPr>
            <p:ph type="body" idx="1" hasCustomPrompt="1"/>
          </p:nvPr>
        </p:nvSpPr>
        <p:spPr>
          <a:xfrm>
            <a:off x="2540000" y="2470150"/>
            <a:ext cx="2540635" cy="884555"/>
          </a:xfrm>
          <a:prstGeom prst="rect">
            <a:avLst/>
          </a:prstGeom>
        </p:spPr>
        <p:txBody>
          <a:bodyPr/>
          <a:lstStyle/>
          <a:p>
            <a:r>
              <a:rPr dirty="0">
                <a:latin typeface="Gotham Black" charset="0"/>
                <a:ea typeface="Malgun Gothic" panose="020B0503020000020004" charset="-127"/>
                <a:cs typeface="Gotham Black" charset="0"/>
              </a:rPr>
              <a:t>Body bullets</a:t>
            </a:r>
          </a:p>
        </p:txBody>
      </p:sp>
      <p:sp>
        <p:nvSpPr>
          <p:cNvPr id="118" name="Page Title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680"/>
            <a:ext cx="4716145" cy="1067435"/>
          </a:xfrm>
          <a:prstGeom prst="rect">
            <a:avLst/>
          </a:prstGeom>
        </p:spPr>
        <p:txBody>
          <a:bodyPr/>
          <a:lstStyle/>
          <a:p>
            <a:r>
              <a:rPr sz="4000" dirty="0">
                <a:latin typeface="Gotham Black" charset="0"/>
                <a:ea typeface="Malgun Gothic" panose="020B0503020000020004" charset="-127"/>
                <a:cs typeface="Gotham Black" charset="0"/>
              </a:rPr>
              <a:t>Page Title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6" y="-22261"/>
            <a:ext cx="2558104" cy="651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-4445" y="3175"/>
            <a:ext cx="12197080" cy="582930"/>
          </a:xfrm>
          <a:prstGeom prst="rect">
            <a:avLst/>
          </a:prstGeom>
          <a:solidFill>
            <a:srgbClr val="E23C3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Body bullets"/>
          <p:cNvSpPr txBox="1">
            <a:spLocks noGrp="1"/>
          </p:cNvSpPr>
          <p:nvPr>
            <p:ph type="body" idx="1" hasCustomPrompt="1"/>
          </p:nvPr>
        </p:nvSpPr>
        <p:spPr>
          <a:xfrm>
            <a:off x="2540000" y="2470150"/>
            <a:ext cx="2540635" cy="884555"/>
          </a:xfrm>
          <a:prstGeom prst="rect">
            <a:avLst/>
          </a:prstGeom>
        </p:spPr>
        <p:txBody>
          <a:bodyPr/>
          <a:lstStyle/>
          <a:p>
            <a:r>
              <a:rPr dirty="0">
                <a:latin typeface="Gotham Black" charset="0"/>
                <a:ea typeface="Malgun Gothic" panose="020B0503020000020004" charset="-127"/>
                <a:cs typeface="Gotham Black" charset="0"/>
              </a:rPr>
              <a:t>Body bullets</a:t>
            </a:r>
          </a:p>
        </p:txBody>
      </p:sp>
      <p:sp>
        <p:nvSpPr>
          <p:cNvPr id="118" name="Page Title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680"/>
            <a:ext cx="4716145" cy="1067435"/>
          </a:xfrm>
          <a:prstGeom prst="rect">
            <a:avLst/>
          </a:prstGeom>
        </p:spPr>
        <p:txBody>
          <a:bodyPr/>
          <a:lstStyle/>
          <a:p>
            <a:r>
              <a:rPr sz="4000" dirty="0">
                <a:latin typeface="Gotham Black" charset="0"/>
                <a:ea typeface="Malgun Gothic" panose="020B0503020000020004" charset="-127"/>
                <a:cs typeface="Gotham Black" charset="0"/>
              </a:rPr>
              <a:t>Page Title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6" y="-22261"/>
            <a:ext cx="2558104" cy="651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6" y="702129"/>
            <a:ext cx="3766067" cy="958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3433" y="4651927"/>
            <a:ext cx="435291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solidFill>
                  <a:schemeClr val="bg1"/>
                </a:solidFill>
                <a:latin typeface="caliber" charset="0"/>
                <a:cs typeface="caliber" charset="0"/>
                <a:sym typeface="+mn-ea"/>
              </a:rPr>
              <a:t>Subtitle Goes Here Lorem Ipsum</a:t>
            </a:r>
            <a:endParaRPr lang="zh-CN" altLang="en-US" sz="2000" dirty="0">
              <a:solidFill>
                <a:schemeClr val="bg1"/>
              </a:solidFill>
              <a:latin typeface="caliber" charset="0"/>
              <a:ea typeface="Malgun Gothic" panose="020B0503020000020004" charset="-127"/>
              <a:cs typeface="caliber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1791" y="2277989"/>
            <a:ext cx="691633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4900" b="1" dirty="0">
                <a:solidFill>
                  <a:schemeClr val="bg1"/>
                </a:solidFill>
                <a:latin typeface="caliber" charset="0"/>
                <a:ea typeface="Malgun Gothic" panose="020B0503020000020004" charset="-127"/>
                <a:cs typeface="caliber" charset="0"/>
                <a:sym typeface="+mn-ea"/>
              </a:rPr>
              <a:t>Title Goes Here </a:t>
            </a:r>
            <a:br>
              <a:rPr sz="4900" b="1" dirty="0">
                <a:solidFill>
                  <a:schemeClr val="bg1"/>
                </a:solidFill>
                <a:latin typeface="caliber" charset="0"/>
                <a:ea typeface="Malgun Gothic" panose="020B0503020000020004" charset="-127"/>
                <a:cs typeface="caliber" charset="0"/>
                <a:sym typeface="+mn-ea"/>
              </a:rPr>
            </a:br>
            <a:r>
              <a:rPr sz="4900" b="1" dirty="0">
                <a:solidFill>
                  <a:schemeClr val="bg1"/>
                </a:solidFill>
                <a:latin typeface="caliber" charset="0"/>
                <a:ea typeface="Malgun Gothic" panose="020B0503020000020004" charset="-127"/>
                <a:cs typeface="caliber" charset="0"/>
                <a:sym typeface="+mn-ea"/>
              </a:rPr>
              <a:t>Max Two Lines Long</a:t>
            </a:r>
            <a:endParaRPr lang="zh-CN" altLang="en-US" sz="4900" b="1" dirty="0">
              <a:solidFill>
                <a:schemeClr val="bg1"/>
              </a:solidFill>
              <a:latin typeface="caliber" charset="0"/>
              <a:ea typeface="Malgun Gothic" panose="020B0503020000020004" charset="-127"/>
              <a:cs typeface="caliber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3433" y="5198027"/>
            <a:ext cx="435291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er" charset="0"/>
                <a:cs typeface="caliber" charset="0"/>
                <a:sym typeface="+mn-ea"/>
              </a:rPr>
              <a:t>March </a:t>
            </a:r>
            <a:r>
              <a:rPr lang="en-US" sz="2000" dirty="0" smtClean="0">
                <a:solidFill>
                  <a:schemeClr val="bg1"/>
                </a:solidFill>
                <a:latin typeface="caliber" charset="0"/>
                <a:cs typeface="caliber" charset="0"/>
                <a:sym typeface="+mn-ea"/>
              </a:rPr>
              <a:t>21-23</a:t>
            </a:r>
            <a:r>
              <a:rPr lang="en-US" altLang="zh-CN" sz="2000" dirty="0" smtClean="0">
                <a:solidFill>
                  <a:schemeClr val="bg1"/>
                </a:solidFill>
                <a:latin typeface="caliber" charset="0"/>
                <a:cs typeface="caliber" charset="0"/>
                <a:sym typeface="+mn-ea"/>
              </a:rPr>
              <a:t>, 2027</a:t>
            </a:r>
            <a:endParaRPr lang="en-US" altLang="zh-CN" sz="2000" dirty="0">
              <a:solidFill>
                <a:schemeClr val="bg1"/>
              </a:solidFill>
              <a:latin typeface="caliber" charset="0"/>
              <a:ea typeface="Malgun Gothic" panose="020B0503020000020004" charset="-127"/>
              <a:cs typeface="caliber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99070" y="807308"/>
            <a:ext cx="5725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Title Text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99070" y="807308"/>
            <a:ext cx="5725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Title Text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99070" y="807308"/>
            <a:ext cx="5725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Title Text</a:t>
            </a:r>
            <a:endParaRPr lang="zh-CN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1791" y="2401646"/>
            <a:ext cx="38696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caliber" charset="0"/>
                <a:ea typeface="Malgun Gothic" panose="020B0503020000020004" charset="-127"/>
                <a:cs typeface="caliber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20</Words>
  <Application>Microsoft Office PowerPoint</Application>
  <PresentationFormat>宽屏</PresentationFormat>
  <Paragraphs>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caliber</vt:lpstr>
      <vt:lpstr>Malgun Gothic</vt:lpstr>
      <vt:lpstr>微软雅黑</vt:lpstr>
      <vt:lpstr>Arial</vt:lpstr>
      <vt:lpstr>Calibri</vt:lpstr>
      <vt:lpstr>Gotham Black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CSTIC</dc:creator>
  <cp:lastModifiedBy>admin</cp:lastModifiedBy>
  <cp:revision>26</cp:revision>
  <dcterms:created xsi:type="dcterms:W3CDTF">2023-08-09T12:44:00Z</dcterms:created>
  <dcterms:modified xsi:type="dcterms:W3CDTF">2026-10-19T07:02:02Z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D64257D5561344B9A5E936FFF0055AD6_12</vt:lpwstr>
  </property>
</Properties>
</file>