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
  </p:notesMasterIdLst>
  <p:sldIdLst>
    <p:sldId id="256" r:id="rId5"/>
    <p:sldId id="257" r:id="rId6"/>
    <p:sldId id="260"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3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91"/>
    <p:restoredTop sz="94694"/>
  </p:normalViewPr>
  <p:slideViewPr>
    <p:cSldViewPr snapToGrid="0" snapToObjects="1">
      <p:cViewPr varScale="1">
        <p:scale>
          <a:sx n="42" d="100"/>
          <a:sy n="42" d="100"/>
        </p:scale>
        <p:origin x="10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 name="Shape 10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2801783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F1035F-0EF3-6D4F-9E2D-4C6263D60C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34"/>
            <a:ext cx="24384000" cy="13713332"/>
          </a:xfrm>
          <a:prstGeom prst="rect">
            <a:avLst/>
          </a:prstGeom>
        </p:spPr>
      </p:pic>
      <p:sp>
        <p:nvSpPr>
          <p:cNvPr id="15" name="Title Text"/>
          <p:cNvSpPr txBox="1">
            <a:spLocks noGrp="1"/>
          </p:cNvSpPr>
          <p:nvPr>
            <p:ph type="title"/>
          </p:nvPr>
        </p:nvSpPr>
        <p:spPr>
          <a:xfrm>
            <a:off x="588382" y="3934193"/>
            <a:ext cx="11800087" cy="2923808"/>
          </a:xfrm>
          <a:prstGeom prst="rect">
            <a:avLst/>
          </a:prstGeom>
        </p:spPr>
        <p:txBody>
          <a:bodyPr anchor="b"/>
          <a:lstStyle>
            <a:lvl1pPr>
              <a:defRPr>
                <a:solidFill>
                  <a:schemeClr val="bg1"/>
                </a:solidFill>
              </a:defRPr>
            </a:lvl1pPr>
          </a:lstStyle>
          <a:p>
            <a:r>
              <a:rPr lang="zh-CN" altLang="en-US" smtClean="0"/>
              <a:t>单击此处编辑母版标题样式</a:t>
            </a:r>
            <a:endParaRPr dirty="0"/>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1812" y="12388666"/>
            <a:ext cx="2296143" cy="976333"/>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p:bg>
      <p:bgPr>
        <a:solidFill>
          <a:srgbClr val="E23B3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BDEEB4-391D-5F4C-B945-F85683EB58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77727" y="3047"/>
            <a:ext cx="13606273" cy="13709905"/>
          </a:xfrm>
          <a:prstGeom prst="rect">
            <a:avLst/>
          </a:prstGeom>
        </p:spPr>
      </p:pic>
      <p:sp>
        <p:nvSpPr>
          <p:cNvPr id="2" name="Rectangle 1">
            <a:extLst>
              <a:ext uri="{FF2B5EF4-FFF2-40B4-BE49-F238E27FC236}">
                <a16:creationId xmlns:a16="http://schemas.microsoft.com/office/drawing/2014/main" id="{502BA732-1CBD-3C4D-89EC-016FC4E9F2D7}"/>
              </a:ext>
            </a:extLst>
          </p:cNvPr>
          <p:cNvSpPr/>
          <p:nvPr userDrawn="1"/>
        </p:nvSpPr>
        <p:spPr>
          <a:xfrm>
            <a:off x="614597" y="0"/>
            <a:ext cx="10764603"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Title Text"/>
          <p:cNvSpPr txBox="1">
            <a:spLocks noGrp="1"/>
          </p:cNvSpPr>
          <p:nvPr>
            <p:ph type="title"/>
          </p:nvPr>
        </p:nvSpPr>
        <p:spPr>
          <a:xfrm>
            <a:off x="1083131" y="1653090"/>
            <a:ext cx="11305338" cy="2669673"/>
          </a:xfrm>
          <a:prstGeom prst="rect">
            <a:avLst/>
          </a:prstGeom>
        </p:spPr>
        <p:txBody>
          <a:bodyPr anchor="b"/>
          <a:lstStyle>
            <a:lvl1pPr>
              <a:defRPr sz="7800">
                <a:solidFill>
                  <a:schemeClr val="tx1"/>
                </a:solidFill>
              </a:defRPr>
            </a:lvl1pPr>
          </a:lstStyle>
          <a:p>
            <a:r>
              <a:rPr lang="zh-CN" altLang="en-US" smtClean="0"/>
              <a:t>单击此处编辑母版标题样式</a:t>
            </a:r>
            <a:endParaRPr dirty="0"/>
          </a:p>
        </p:txBody>
      </p:sp>
      <p:sp>
        <p:nvSpPr>
          <p:cNvPr id="27" name="Slide Number"/>
          <p:cNvSpPr txBox="1">
            <a:spLocks noGrp="1"/>
          </p:cNvSpPr>
          <p:nvPr>
            <p:ph type="sldNum" sz="quarter" idx="2"/>
          </p:nvPr>
        </p:nvSpPr>
        <p:spPr>
          <a:xfrm>
            <a:off x="12185650" y="13081000"/>
            <a:ext cx="405638" cy="355600"/>
          </a:xfrm>
          <a:prstGeom prst="rect">
            <a:avLst/>
          </a:prstGeom>
        </p:spPr>
        <p:txBody>
          <a:bodyPr/>
          <a:lstStyle/>
          <a:p>
            <a:fld id="{86CB4B4D-7CA3-9044-876B-883B54F8677D}" type="slidenum">
              <a:t>‹#›</a:t>
            </a:fld>
            <a:endParaRPr/>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880121" y="12460267"/>
            <a:ext cx="2296143" cy="976333"/>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AB8261-255E-9946-91C0-15744DDCF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402"/>
            <a:ext cx="24406413" cy="5181556"/>
          </a:xfrm>
          <a:prstGeom prst="rect">
            <a:avLst/>
          </a:prstGeom>
        </p:spPr>
      </p:pic>
      <p:sp>
        <p:nvSpPr>
          <p:cNvPr id="35" name="Title Text"/>
          <p:cNvSpPr txBox="1">
            <a:spLocks noGrp="1"/>
          </p:cNvSpPr>
          <p:nvPr>
            <p:ph type="title"/>
          </p:nvPr>
        </p:nvSpPr>
        <p:spPr>
          <a:xfrm>
            <a:off x="2349549" y="1357238"/>
            <a:ext cx="15959139" cy="1520627"/>
          </a:xfrm>
          <a:prstGeom prst="rect">
            <a:avLst/>
          </a:prstGeom>
        </p:spPr>
        <p:txBody>
          <a:bodyPr anchor="b"/>
          <a:lstStyle>
            <a:lvl1pPr algn="l">
              <a:defRPr/>
            </a:lvl1pPr>
          </a:lstStyle>
          <a:p>
            <a:r>
              <a:rPr lang="zh-CN" altLang="en-US" smtClean="0"/>
              <a:t>单击此处编辑母版标题样式</a:t>
            </a:r>
            <a:endParaRPr dirty="0"/>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 name="Body Level One…"/>
          <p:cNvSpPr txBox="1">
            <a:spLocks noGrp="1"/>
          </p:cNvSpPr>
          <p:nvPr>
            <p:ph type="body" idx="1"/>
          </p:nvPr>
        </p:nvSpPr>
        <p:spPr>
          <a:xfrm>
            <a:off x="2328366" y="4235102"/>
            <a:ext cx="19534833" cy="8083898"/>
          </a:xfrm>
          <a:prstGeom prst="rect">
            <a:avLst/>
          </a:prstGeom>
        </p:spPr>
        <p:txBody>
          <a:bodyPr anchor="t"/>
          <a:lstStyle>
            <a:lvl1pPr marL="0" indent="0" algn="l">
              <a:buSzTx/>
              <a:buNone/>
              <a:defRPr/>
            </a:lvl1pPr>
            <a:lvl2pPr marL="952500" indent="-317500" algn="l">
              <a:buSzPct val="80000"/>
              <a:defRPr/>
            </a:lvl2pPr>
            <a:lvl3pPr marL="1587500" indent="-317500" algn="l">
              <a:buSzPct val="80000"/>
              <a:defRPr/>
            </a:lvl3pPr>
            <a:lvl4pPr marL="2222500" indent="-317500" algn="l">
              <a:buSzPct val="80000"/>
              <a:defRPr/>
            </a:lvl4pPr>
            <a:lvl5pPr marL="2857500" indent="-317500" algn="l">
              <a:buSzPct val="8000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1937" y="124885"/>
            <a:ext cx="2008086" cy="853850"/>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CE377-0EDE-92FA-B8BC-0849CA8E08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402"/>
            <a:ext cx="24406413" cy="5181556"/>
          </a:xfrm>
          <a:prstGeom prst="rect">
            <a:avLst/>
          </a:prstGeom>
        </p:spPr>
      </p:pic>
      <p:sp>
        <p:nvSpPr>
          <p:cNvPr id="45" name="Body Level One…"/>
          <p:cNvSpPr txBox="1">
            <a:spLocks noGrp="1"/>
          </p:cNvSpPr>
          <p:nvPr>
            <p:ph type="body" idx="1"/>
          </p:nvPr>
        </p:nvSpPr>
        <p:spPr>
          <a:xfrm>
            <a:off x="2349548" y="4234325"/>
            <a:ext cx="20043181" cy="7652875"/>
          </a:xfrm>
          <a:prstGeom prst="rect">
            <a:avLst/>
          </a:prstGeom>
        </p:spPr>
        <p:txBody>
          <a:bodyPr anchor="t"/>
          <a:lstStyle>
            <a:lvl1pPr marL="555625" indent="-555625"/>
            <a:lvl2pPr marL="1190625" indent="-555625"/>
            <a:lvl3pPr marL="1825625" indent="-555625"/>
            <a:lvl4pPr marL="2460625" indent="-555625"/>
            <a:lvl5pPr marL="3095625" indent="-55562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tle Text">
            <a:extLst>
              <a:ext uri="{FF2B5EF4-FFF2-40B4-BE49-F238E27FC236}">
                <a16:creationId xmlns:a16="http://schemas.microsoft.com/office/drawing/2014/main" id="{ED717E69-CAD0-4E4D-8DA0-35F2B990B8DE}"/>
              </a:ext>
            </a:extLst>
          </p:cNvPr>
          <p:cNvSpPr txBox="1">
            <a:spLocks noGrp="1"/>
          </p:cNvSpPr>
          <p:nvPr>
            <p:ph type="title"/>
          </p:nvPr>
        </p:nvSpPr>
        <p:spPr>
          <a:xfrm>
            <a:off x="2349549" y="1357238"/>
            <a:ext cx="15959139" cy="1520627"/>
          </a:xfrm>
          <a:prstGeom prst="rect">
            <a:avLst/>
          </a:prstGeom>
        </p:spPr>
        <p:txBody>
          <a:bodyPr anchor="b"/>
          <a:lstStyle>
            <a:lvl1pPr algn="l">
              <a:defRPr/>
            </a:lvl1pPr>
          </a:lstStyle>
          <a:p>
            <a:r>
              <a:rPr lang="zh-CN" altLang="en-US" smtClean="0"/>
              <a:t>单击此处编辑母版标题样式</a:t>
            </a:r>
            <a:endParaRPr dirty="0"/>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1937" y="124885"/>
            <a:ext cx="2008086" cy="853850"/>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los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FF07E8-4F20-EB4B-BFC0-D955DDE1C5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34"/>
            <a:ext cx="24384000" cy="13713332"/>
          </a:xfrm>
          <a:prstGeom prst="rect">
            <a:avLst/>
          </a:prstGeom>
        </p:spPr>
      </p:pic>
      <p:sp>
        <p:nvSpPr>
          <p:cNvPr id="2" name="Title 1">
            <a:extLst>
              <a:ext uri="{FF2B5EF4-FFF2-40B4-BE49-F238E27FC236}">
                <a16:creationId xmlns:a16="http://schemas.microsoft.com/office/drawing/2014/main" id="{74B579FD-2E88-444E-B161-79F874C62495}"/>
              </a:ext>
            </a:extLst>
          </p:cNvPr>
          <p:cNvSpPr>
            <a:spLocks noGrp="1"/>
          </p:cNvSpPr>
          <p:nvPr>
            <p:ph type="title"/>
          </p:nvPr>
        </p:nvSpPr>
        <p:spPr>
          <a:xfrm>
            <a:off x="514927" y="4243387"/>
            <a:ext cx="13501111" cy="3857626"/>
          </a:xfrm>
          <a:prstGeom prst="rect">
            <a:avLst/>
          </a:prstGeom>
        </p:spPr>
        <p:txBody>
          <a:bodyPr anchor="ctr"/>
          <a:lstStyle>
            <a:lvl1pPr algn="l">
              <a:defRPr>
                <a:solidFill>
                  <a:schemeClr val="bg1"/>
                </a:solidFill>
              </a:defRPr>
            </a:lvl1pPr>
          </a:lstStyle>
          <a:p>
            <a:r>
              <a:rPr lang="zh-CN" altLang="en-US" smtClean="0"/>
              <a:t>单击此处编辑母版标题样式</a:t>
            </a:r>
            <a:endParaRPr lang="en-US" dirty="0"/>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1812" y="12388666"/>
            <a:ext cx="2296143" cy="976333"/>
          </a:xfrm>
          <a:prstGeom prst="rect">
            <a:avLst/>
          </a:prstGeom>
        </p:spPr>
      </p:pic>
    </p:spTree>
    <p:extLst>
      <p:ext uri="{BB962C8B-B14F-4D97-AF65-F5344CB8AC3E}">
        <p14:creationId xmlns:p14="http://schemas.microsoft.com/office/powerpoint/2010/main" val="245036842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xfrm>
            <a:off x="12185650" y="13081000"/>
            <a:ext cx="405638" cy="355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2860000" y="12192000"/>
            <a:ext cx="405638" cy="355600"/>
          </a:xfrm>
          <a:prstGeom prst="rect">
            <a:avLst/>
          </a:prstGeom>
          <a:ln w="12700">
            <a:miter lim="400000"/>
          </a:ln>
        </p:spPr>
        <p:txBody>
          <a:bodyPr wrap="none" lIns="50800" tIns="50800" rIns="50800" bIns="50800">
            <a:spAutoFit/>
          </a:bodyPr>
          <a:lstStyle>
            <a:lvl1pPr algn="l">
              <a:defRPr sz="2000">
                <a:latin typeface="Gotham Book"/>
                <a:ea typeface="Gotham Book"/>
                <a:cs typeface="Gotham Book"/>
                <a:sym typeface="Gotham Book"/>
              </a:defRPr>
            </a:lvl1pPr>
          </a:lstStyle>
          <a:p>
            <a:fld id="{86CB4B4D-7CA3-9044-876B-883B54F8677D}" type="slidenum">
              <a:t>‹#›</a:t>
            </a:fld>
            <a:endParaRPr/>
          </a:p>
        </p:txBody>
      </p:sp>
      <p:sp>
        <p:nvSpPr>
          <p:cNvPr id="4"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7" r:id="rId6"/>
  </p:sldLayoutIdLst>
  <p:transition spd="med"/>
  <p:txStyles>
    <p:titleStyle>
      <a:lvl1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1pPr>
      <a:lvl2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2pPr>
      <a:lvl3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3pPr>
      <a:lvl4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4pPr>
      <a:lvl5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5pPr>
      <a:lvl6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6pPr>
      <a:lvl7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7pPr>
      <a:lvl8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8pPr>
      <a:lvl9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9pPr>
    </p:titleStyle>
    <p:bodyStyle>
      <a:lvl1pPr marL="529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1pPr>
      <a:lvl2pPr marL="1164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2pPr>
      <a:lvl3pPr marL="1799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3pPr>
      <a:lvl4pPr marL="2434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4pPr>
      <a:lvl5pPr marL="3069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5pPr>
      <a:lvl6pPr marL="3704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6pPr>
      <a:lvl7pPr marL="4339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7pPr>
      <a:lvl8pPr marL="4974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8pPr>
      <a:lvl9pPr marL="5609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9pPr>
    </p:bodyStyle>
    <p:otherStyle>
      <a:lvl1pPr marL="0" marR="0" indent="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1pPr>
      <a:lvl2pPr marL="0" marR="0" indent="2286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2pPr>
      <a:lvl3pPr marL="0" marR="0" indent="4572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3pPr>
      <a:lvl4pPr marL="0" marR="0" indent="6858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4pPr>
      <a:lvl5pPr marL="0" marR="0" indent="9144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5pPr>
      <a:lvl6pPr marL="0" marR="0" indent="11430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6pPr>
      <a:lvl7pPr marL="0" marR="0" indent="13716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7pPr>
      <a:lvl8pPr marL="0" marR="0" indent="16002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8pPr>
      <a:lvl9pPr marL="0" marR="0" indent="18288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itle Goes Here  Max Two Lines Long"/>
          <p:cNvSpPr txBox="1">
            <a:spLocks noGrp="1"/>
          </p:cNvSpPr>
          <p:nvPr>
            <p:ph type="ctrTitle"/>
          </p:nvPr>
        </p:nvSpPr>
        <p:spPr>
          <a:prstGeom prst="rect">
            <a:avLst/>
          </a:prstGeom>
        </p:spPr>
        <p:txBody>
          <a:bodyPr/>
          <a:lstStyle/>
          <a:p>
            <a:r>
              <a:rPr dirty="0">
                <a:solidFill>
                  <a:schemeClr val="bg1"/>
                </a:solidFill>
              </a:rPr>
              <a:t>Title Goes Here </a:t>
            </a:r>
            <a:br>
              <a:rPr dirty="0">
                <a:solidFill>
                  <a:schemeClr val="bg1"/>
                </a:solidFill>
              </a:rPr>
            </a:br>
            <a:r>
              <a:rPr dirty="0">
                <a:solidFill>
                  <a:schemeClr val="bg1"/>
                </a:solidFill>
              </a:rPr>
              <a:t>Max Two Lines Long</a:t>
            </a:r>
          </a:p>
        </p:txBody>
      </p:sp>
      <p:sp>
        <p:nvSpPr>
          <p:cNvPr id="103" name="Subtitle Goes Here Lorem Ipsum"/>
          <p:cNvSpPr txBox="1">
            <a:spLocks noGrp="1"/>
          </p:cNvSpPr>
          <p:nvPr>
            <p:ph type="subTitle" sz="quarter" idx="4294967295"/>
          </p:nvPr>
        </p:nvSpPr>
        <p:spPr>
          <a:xfrm>
            <a:off x="588382" y="7246196"/>
            <a:ext cx="11800087" cy="502494"/>
          </a:xfrm>
          <a:prstGeom prst="rect">
            <a:avLst/>
          </a:prstGeom>
        </p:spPr>
        <p:txBody>
          <a:bodyPr anchor="t">
            <a:normAutofit fontScale="85000" lnSpcReduction="20000"/>
          </a:bodyPr>
          <a:lstStyle>
            <a:lvl1pPr marL="0" indent="0">
              <a:spcBef>
                <a:spcPts val="0"/>
              </a:spcBef>
              <a:buSzTx/>
              <a:buNone/>
              <a:defRPr sz="3200">
                <a:latin typeface="Gotham Medium"/>
                <a:ea typeface="Gotham Medium"/>
                <a:cs typeface="Gotham Medium"/>
                <a:sym typeface="Gotham Medium"/>
              </a:defRPr>
            </a:lvl1pPr>
          </a:lstStyle>
          <a:p>
            <a:r>
              <a:rPr dirty="0">
                <a:solidFill>
                  <a:schemeClr val="bg1"/>
                </a:solidFill>
              </a:rPr>
              <a:t>Subtitle Goes Here Lorem Ipsum</a:t>
            </a:r>
          </a:p>
        </p:txBody>
      </p:sp>
      <p:sp>
        <p:nvSpPr>
          <p:cNvPr id="104" name="Month 10, 2020"/>
          <p:cNvSpPr txBox="1"/>
          <p:nvPr/>
        </p:nvSpPr>
        <p:spPr>
          <a:xfrm>
            <a:off x="588382" y="7931996"/>
            <a:ext cx="11800087" cy="502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85000" lnSpcReduction="20000"/>
          </a:bodyPr>
          <a:lstStyle>
            <a:lvl1pPr algn="l">
              <a:lnSpc>
                <a:spcPct val="110000"/>
              </a:lnSpc>
              <a:defRPr sz="3200" b="0">
                <a:latin typeface="Gotham Medium"/>
                <a:ea typeface="Gotham Medium"/>
                <a:cs typeface="Gotham Medium"/>
                <a:sym typeface="Gotham Medium"/>
              </a:defRPr>
            </a:lvl1pPr>
          </a:lstStyle>
          <a:p>
            <a:r>
              <a:rPr lang="en-US" dirty="0">
                <a:solidFill>
                  <a:schemeClr val="bg1"/>
                </a:solidFill>
              </a:rPr>
              <a:t>March </a:t>
            </a:r>
            <a:r>
              <a:rPr lang="en-US" dirty="0" smtClean="0">
                <a:solidFill>
                  <a:schemeClr val="bg1"/>
                </a:solidFill>
              </a:rPr>
              <a:t>17</a:t>
            </a:r>
            <a:r>
              <a:rPr lang="en-US" altLang="zh-CN" dirty="0" smtClean="0">
                <a:solidFill>
                  <a:schemeClr val="bg1"/>
                </a:solidFill>
              </a:rPr>
              <a:t>-18</a:t>
            </a:r>
            <a:r>
              <a:rPr dirty="0" smtClean="0">
                <a:solidFill>
                  <a:schemeClr val="bg1"/>
                </a:solidFill>
              </a:rPr>
              <a:t>, </a:t>
            </a:r>
            <a:r>
              <a:rPr lang="en-US" dirty="0" smtClean="0">
                <a:solidFill>
                  <a:schemeClr val="bg1"/>
                </a:solidFill>
              </a:rPr>
              <a:t>2024</a:t>
            </a:r>
            <a:endParaRPr dirty="0">
              <a:solidFill>
                <a:schemeClr val="bg1"/>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ection Title"/>
          <p:cNvSpPr txBox="1">
            <a:spLocks noGrp="1"/>
          </p:cNvSpPr>
          <p:nvPr>
            <p:ph type="title"/>
          </p:nvPr>
        </p:nvSpPr>
        <p:spPr>
          <a:prstGeom prst="rect">
            <a:avLst/>
          </a:prstGeom>
        </p:spPr>
        <p:txBody>
          <a:bodyPr/>
          <a:lstStyle/>
          <a:p>
            <a:r>
              <a:t>Section Title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Body bullets"/>
          <p:cNvSpPr txBox="1">
            <a:spLocks noGrp="1"/>
          </p:cNvSpPr>
          <p:nvPr>
            <p:ph type="body" idx="1"/>
          </p:nvPr>
        </p:nvSpPr>
        <p:spPr>
          <a:prstGeom prst="rect">
            <a:avLst/>
          </a:prstGeom>
        </p:spPr>
        <p:txBody>
          <a:bodyPr/>
          <a:lstStyle/>
          <a:p>
            <a:r>
              <a:t>Body bullets</a:t>
            </a:r>
          </a:p>
        </p:txBody>
      </p:sp>
      <p:sp>
        <p:nvSpPr>
          <p:cNvPr id="11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118" name="Page Title"/>
          <p:cNvSpPr txBox="1">
            <a:spLocks noGrp="1"/>
          </p:cNvSpPr>
          <p:nvPr>
            <p:ph type="title"/>
          </p:nvPr>
        </p:nvSpPr>
        <p:spPr>
          <a:prstGeom prst="rect">
            <a:avLst/>
          </a:prstGeom>
        </p:spPr>
        <p:txBody>
          <a:bodyPr/>
          <a:lstStyle/>
          <a:p>
            <a:r>
              <a:t>Page Title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ample slide text heavy"/>
          <p:cNvSpPr txBox="1">
            <a:spLocks noGrp="1"/>
          </p:cNvSpPr>
          <p:nvPr>
            <p:ph type="title"/>
          </p:nvPr>
        </p:nvSpPr>
        <p:spPr>
          <a:prstGeom prst="rect">
            <a:avLst/>
          </a:prstGeom>
        </p:spPr>
        <p:txBody>
          <a:bodyPr/>
          <a:lstStyle/>
          <a:p>
            <a:r>
              <a:rPr dirty="0"/>
              <a:t>Sample slide text heavy</a:t>
            </a:r>
          </a:p>
        </p:txBody>
      </p:sp>
      <p:sp>
        <p:nvSpPr>
          <p:cNvPr id="12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126" name="Morbi leo risus, porta ac consectetur ac, vestibulum at eros. Sed posuere consectetur est at lobortis. Fusce dapibus, tellus ac cursus commodo, tortor mauris condimentum nibh, ut fermentum massa justo sit amet risus. Donec ullamcorper nulla non metus auc"/>
          <p:cNvSpPr txBox="1">
            <a:spLocks noGrp="1"/>
          </p:cNvSpPr>
          <p:nvPr>
            <p:ph type="body" idx="1"/>
          </p:nvPr>
        </p:nvSpPr>
        <p:spPr>
          <a:prstGeom prst="rect">
            <a:avLst/>
          </a:prstGeom>
        </p:spPr>
        <p:txBody>
          <a:bodyPr>
            <a:normAutofit lnSpcReduction="10000"/>
          </a:bodyPr>
          <a:lstStyle/>
          <a:p>
            <a:pPr defTabSz="767715">
              <a:spcBef>
                <a:spcPts val="1800"/>
              </a:spcBef>
              <a:defRPr sz="3720"/>
            </a:pPr>
            <a:r>
              <a:t>Morbi leo risus, porta ac consectetur ac, vestibulum at eros. Sed posuere consectetur est at lobortis. Fusce dapibus, tellus ac cursus commodo, tortor mauris condimentum nibh, ut fermentum massa justo sit amet risus. Donec ullamcorper nulla non metus auctor fringilla. Sed posuere consectetur est at lobortis. Aenean eu leo quam. Pellentesque ornare sem lacinia quam venenatis vestibulum.</a:t>
            </a:r>
          </a:p>
          <a:p>
            <a:pPr marL="928007" lvl="1" indent="-337457" defTabSz="767715">
              <a:spcBef>
                <a:spcPts val="1800"/>
              </a:spcBef>
              <a:defRPr sz="3720"/>
            </a:pPr>
            <a:r>
              <a:t>Etiam porta sem malesuada magna mollis euismod. </a:t>
            </a:r>
          </a:p>
          <a:p>
            <a:pPr marL="928007" lvl="1" indent="-337457" defTabSz="767715">
              <a:spcBef>
                <a:spcPts val="1800"/>
              </a:spcBef>
              <a:defRPr sz="3720"/>
            </a:pPr>
            <a:r>
              <a:t>Aenean lacinia bibendum nulla sed consectetur. </a:t>
            </a:r>
          </a:p>
          <a:p>
            <a:pPr marL="928007" lvl="1" indent="-337457" defTabSz="767715">
              <a:spcBef>
                <a:spcPts val="1800"/>
              </a:spcBef>
              <a:defRPr sz="3720"/>
            </a:pPr>
            <a:r>
              <a:t>Duis mollis, est non commodo luctus, </a:t>
            </a:r>
          </a:p>
          <a:p>
            <a:pPr marL="928007" lvl="1" indent="-337457" defTabSz="767715">
              <a:spcBef>
                <a:spcPts val="1800"/>
              </a:spcBef>
              <a:defRPr sz="3720"/>
            </a:pPr>
            <a:r>
              <a:t>nisi erat porttitor ligula, eget lacinia odio sem nec elit. </a:t>
            </a:r>
          </a:p>
          <a:p>
            <a:pPr marL="928007" lvl="1" indent="-337457" defTabSz="767715">
              <a:spcBef>
                <a:spcPts val="1800"/>
              </a:spcBef>
              <a:defRPr sz="3720"/>
            </a:pPr>
            <a:r>
              <a:t>Integer posuere erat a ante venenatis dapibus posuere velit aliquet.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3E50-A189-6E41-AC80-23FC9AD5519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981128466"/>
      </p:ext>
    </p:extLst>
  </p:cSld>
  <p:clrMapOvr>
    <a:masterClrMapping/>
  </p:clrMapOvr>
  <p:transition spd="med"/>
</p:sld>
</file>

<file path=ppt/theme/theme1.xml><?xml version="1.0" encoding="utf-8"?>
<a:theme xmlns:a="http://schemas.openxmlformats.org/drawingml/2006/main" name="White">
  <a:themeElements>
    <a:clrScheme name="Custom 21">
      <a:dk1>
        <a:srgbClr val="000000"/>
      </a:dk1>
      <a:lt1>
        <a:srgbClr val="FFFFFF"/>
      </a:lt1>
      <a:dk2>
        <a:srgbClr val="5E5E5E"/>
      </a:dk2>
      <a:lt2>
        <a:srgbClr val="D5D5D5"/>
      </a:lt2>
      <a:accent1>
        <a:srgbClr val="9A3056"/>
      </a:accent1>
      <a:accent2>
        <a:srgbClr val="F4AE00"/>
      </a:accent2>
      <a:accent3>
        <a:srgbClr val="E97B05"/>
      </a:accent3>
      <a:accent4>
        <a:srgbClr val="C9282C"/>
      </a:accent4>
      <a:accent5>
        <a:srgbClr val="5BB3E5"/>
      </a:accent5>
      <a:accent6>
        <a:srgbClr val="54A41C"/>
      </a:accent6>
      <a:hlink>
        <a:srgbClr val="0000FF"/>
      </a:hlink>
      <a:folHlink>
        <a:srgbClr val="FF00FF"/>
      </a:folHlink>
    </a:clrScheme>
    <a:fontScheme name="White">
      <a:majorFont>
        <a:latin typeface="Gotham Black"/>
        <a:ea typeface="Gotham Black"/>
        <a:cs typeface="Gotham Black"/>
      </a:majorFont>
      <a:minorFont>
        <a:latin typeface="Gotham Black"/>
        <a:ea typeface="Gotham Black"/>
        <a:cs typeface="Gotham Blac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CC24_PPT_RC" id="{877476BC-E5DD-2942-AE47-3800973C0466}" vid="{A360B301-514E-A441-840E-22464D4CA6C1}"/>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otham Black"/>
        <a:ea typeface="Gotham Black"/>
        <a:cs typeface="Gotham Black"/>
      </a:majorFont>
      <a:minorFont>
        <a:latin typeface="Gotham Black"/>
        <a:ea typeface="Gotham Black"/>
        <a:cs typeface="Gotham Blac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a1d76cd-acf1-4591-a37e-02dfd1a334bf" xsi:nil="true"/>
    <lcf76f155ced4ddcb4097134ff3c332f xmlns="db539694-8b64-4269-aed9-75e78051829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61597C66FEBF45B414ED1F651C227E" ma:contentTypeVersion="10" ma:contentTypeDescription="Create a new document." ma:contentTypeScope="" ma:versionID="1f092d2c79edfdf7ee2767ddce379f0a">
  <xsd:schema xmlns:xsd="http://www.w3.org/2001/XMLSchema" xmlns:xs="http://www.w3.org/2001/XMLSchema" xmlns:p="http://schemas.microsoft.com/office/2006/metadata/properties" xmlns:ns2="db539694-8b64-4269-aed9-75e780518293" xmlns:ns3="aa1d76cd-acf1-4591-a37e-02dfd1a334bf" targetNamespace="http://schemas.microsoft.com/office/2006/metadata/properties" ma:root="true" ma:fieldsID="58a5db66f404c5e1a919bc8b8ae57611" ns2:_="" ns3:_="">
    <xsd:import namespace="db539694-8b64-4269-aed9-75e780518293"/>
    <xsd:import namespace="aa1d76cd-acf1-4591-a37e-02dfd1a334b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39694-8b64-4269-aed9-75e78051829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e38edb0-9445-43a8-acb7-81cf1420d42a"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1d76cd-acf1-4591-a37e-02dfd1a334b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42e8225-f71c-4b3b-8a81-34d4a9cd63b4}" ma:internalName="TaxCatchAll" ma:showField="CatchAllData" ma:web="aa1d76cd-acf1-4591-a37e-02dfd1a334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32AE9E-4308-4B91-9111-AD337DBF2795}">
  <ds:schemaRefs>
    <ds:schemaRef ds:uri="http://schemas.microsoft.com/office/2006/metadata/properties"/>
    <ds:schemaRef ds:uri="http://purl.org/dc/terms/"/>
    <ds:schemaRef ds:uri="http://www.w3.org/XML/1998/namespace"/>
    <ds:schemaRef ds:uri="aa1d76cd-acf1-4591-a37e-02dfd1a334bf"/>
    <ds:schemaRef ds:uri="http://purl.org/dc/dcmitype/"/>
    <ds:schemaRef ds:uri="db539694-8b64-4269-aed9-75e780518293"/>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F76B1C5-8425-4282-9C08-66C5DEB55A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39694-8b64-4269-aed9-75e780518293"/>
    <ds:schemaRef ds:uri="aa1d76cd-acf1-4591-a37e-02dfd1a33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72E0CD-EC34-40F8-A8A4-43B5B8F396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SCC24_PPT_RC</Template>
  <TotalTime>7</TotalTime>
  <Words>141</Words>
  <Application>Microsoft Office PowerPoint</Application>
  <PresentationFormat>自定义</PresentationFormat>
  <Paragraphs>16</Paragraphs>
  <Slides>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vt:i4>
      </vt:variant>
    </vt:vector>
  </HeadingPairs>
  <TitlesOfParts>
    <vt:vector size="11" baseType="lpstr">
      <vt:lpstr>Gotham Black</vt:lpstr>
      <vt:lpstr>Gotham Book</vt:lpstr>
      <vt:lpstr>Gotham Medium</vt:lpstr>
      <vt:lpstr>Helvetica Neue</vt:lpstr>
      <vt:lpstr>Helvetica Neue Medium</vt:lpstr>
      <vt:lpstr>White</vt:lpstr>
      <vt:lpstr>Title Goes Here  Max Two Lines Long</vt:lpstr>
      <vt:lpstr>Section Title</vt:lpstr>
      <vt:lpstr>Page Title</vt:lpstr>
      <vt:lpstr>Sample slide text heavy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Max Two Lines Long</dc:title>
  <dc:creator>admin</dc:creator>
  <cp:lastModifiedBy>SEMIER</cp:lastModifiedBy>
  <cp:revision>3</cp:revision>
  <dcterms:created xsi:type="dcterms:W3CDTF">2023-10-17T09:03:16Z</dcterms:created>
  <dcterms:modified xsi:type="dcterms:W3CDTF">2023-10-18T03:59:19Z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0x010100D961597C66FEBF45B414ED1F651C227E</vt:lpwstr>
  </property>
  <property fmtid="{D5CDD505-2E9C-101B-9397-08002B2CF9AE}" pid="3" name="Order">
    <vt:r8>10195500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