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256" r:id="rId5"/>
    <p:sldId id="257" r:id="rId6"/>
    <p:sldId id="260"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5"/>
    <p:restoredTop sz="94695"/>
  </p:normalViewPr>
  <p:slideViewPr>
    <p:cSldViewPr snapToGrid="0" snapToObjects="1">
      <p:cViewPr>
        <p:scale>
          <a:sx n="31" d="100"/>
          <a:sy n="31" d="100"/>
        </p:scale>
        <p:origin x="-1332" y="-14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549860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B45B54F3-1B11-2446-905D-DD18D7508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5" name="Title Text"/>
          <p:cNvSpPr txBox="1">
            <a:spLocks noGrp="1"/>
          </p:cNvSpPr>
          <p:nvPr>
            <p:ph type="title"/>
          </p:nvPr>
        </p:nvSpPr>
        <p:spPr>
          <a:xfrm>
            <a:off x="588382" y="3934193"/>
            <a:ext cx="11800087" cy="2923808"/>
          </a:xfrm>
          <a:prstGeom prst="rect">
            <a:avLst/>
          </a:prstGeom>
        </p:spPr>
        <p:txBody>
          <a:bodyPr anchor="b"/>
          <a:lstStyle/>
          <a:p>
            <a:r>
              <a:rPr dirty="0"/>
              <a:t>Title Text</a:t>
            </a: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3125" y="396757"/>
            <a:ext cx="4297899" cy="1849626"/>
          </a:xfrm>
          <a:prstGeom prst="rect">
            <a:avLst/>
          </a:prstGeom>
          <a:effectLst>
            <a:outerShdw blurRad="114300" dist="76200" dir="9240000" algn="tl" rotWithShape="0">
              <a:prstClr val="black">
                <a:alpha val="36000"/>
              </a:prstClr>
            </a:outerShdw>
          </a:effectLst>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02BA732-1CBD-3C4D-89EC-016FC4E9F2D7}"/>
              </a:ext>
            </a:extLst>
          </p:cNvPr>
          <p:cNvSpPr/>
          <p:nvPr userDrawn="1"/>
        </p:nvSpPr>
        <p:spPr>
          <a:xfrm>
            <a:off x="614597" y="0"/>
            <a:ext cx="14000813"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Title Text"/>
          <p:cNvSpPr txBox="1">
            <a:spLocks noGrp="1"/>
          </p:cNvSpPr>
          <p:nvPr>
            <p:ph type="title"/>
          </p:nvPr>
        </p:nvSpPr>
        <p:spPr>
          <a:xfrm>
            <a:off x="1083131" y="1653090"/>
            <a:ext cx="11305338" cy="2669673"/>
          </a:xfrm>
          <a:prstGeom prst="rect">
            <a:avLst/>
          </a:prstGeom>
        </p:spPr>
        <p:txBody>
          <a:bodyPr anchor="b"/>
          <a:lstStyle>
            <a:lvl1pPr>
              <a:defRPr sz="7800">
                <a:solidFill>
                  <a:schemeClr val="tx1"/>
                </a:solidFill>
              </a:defRPr>
            </a:lvl1pPr>
          </a:lstStyle>
          <a:p>
            <a:r>
              <a:rPr dirty="0"/>
              <a:t>Title Text</a:t>
            </a:r>
          </a:p>
        </p:txBody>
      </p:sp>
      <p:sp>
        <p:nvSpPr>
          <p:cNvPr id="27" name="Slide Number"/>
          <p:cNvSpPr txBox="1">
            <a:spLocks noGrp="1"/>
          </p:cNvSpPr>
          <p:nvPr>
            <p:ph type="sldNum" sz="quarter" idx="2"/>
          </p:nvPr>
        </p:nvSpPr>
        <p:spPr>
          <a:xfrm>
            <a:off x="12185650" y="13081000"/>
            <a:ext cx="405638" cy="355600"/>
          </a:xfrm>
          <a:prstGeom prst="rect">
            <a:avLst/>
          </a:prstGeom>
        </p:spPr>
        <p:txBody>
          <a:bodyPr/>
          <a:lstStyle/>
          <a:p>
            <a:fld id="{86CB4B4D-7CA3-9044-876B-883B54F8677D}" type="slidenum">
              <a:t>‹#›</a:t>
            </a:fld>
            <a:endParaRPr/>
          </a:p>
        </p:txBody>
      </p:sp>
      <p:pic>
        <p:nvPicPr>
          <p:cNvPr id="4" name="Picture 3" descr="A picture containing text, cable, connector&#10;&#10;Description automatically generated">
            <a:extLst>
              <a:ext uri="{FF2B5EF4-FFF2-40B4-BE49-F238E27FC236}">
                <a16:creationId xmlns:a16="http://schemas.microsoft.com/office/drawing/2014/main" xmlns="" id="{B56750F8-8EC8-AC45-ABE4-B52058AA7D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3536" y="0"/>
            <a:ext cx="10570464" cy="13716000"/>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98" y="12369800"/>
            <a:ext cx="2326314" cy="1001143"/>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xmlns="" id="{16CFD594-34F2-304B-B986-8B64F8042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4450080"/>
          </a:xfrm>
          <a:prstGeom prst="rect">
            <a:avLst/>
          </a:prstGeom>
        </p:spPr>
      </p:pic>
      <p:sp>
        <p:nvSpPr>
          <p:cNvPr id="35" name="Title Text"/>
          <p:cNvSpPr txBox="1">
            <a:spLocks noGrp="1"/>
          </p:cNvSpPr>
          <p:nvPr>
            <p:ph type="title"/>
          </p:nvPr>
        </p:nvSpPr>
        <p:spPr>
          <a:xfrm>
            <a:off x="2349549" y="1357238"/>
            <a:ext cx="15959139" cy="1520627"/>
          </a:xfrm>
          <a:prstGeom prst="rect">
            <a:avLst/>
          </a:prstGeom>
        </p:spPr>
        <p:txBody>
          <a:bodyPr anchor="b"/>
          <a:lstStyle/>
          <a:p>
            <a:r>
              <a:t>Title Text</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 name="Body Level One…"/>
          <p:cNvSpPr txBox="1">
            <a:spLocks noGrp="1"/>
          </p:cNvSpPr>
          <p:nvPr>
            <p:ph type="body" idx="1"/>
          </p:nvPr>
        </p:nvSpPr>
        <p:spPr>
          <a:xfrm>
            <a:off x="2349549" y="4235102"/>
            <a:ext cx="19513650" cy="8083898"/>
          </a:xfrm>
          <a:prstGeom prst="rect">
            <a:avLst/>
          </a:prstGeom>
        </p:spPr>
        <p:txBody>
          <a:bodyPr anchor="t"/>
          <a:lstStyle>
            <a:lvl1pPr marL="0" indent="0">
              <a:buSzTx/>
              <a:buNone/>
            </a:lvl1pPr>
            <a:lvl2pPr marL="952500" indent="-317500">
              <a:buSzPct val="80000"/>
            </a:lvl2pPr>
            <a:lvl3pPr marL="1587500" indent="-317500">
              <a:buSzPct val="80000"/>
            </a:lvl3pPr>
            <a:lvl4pPr marL="2222500" indent="-317500">
              <a:buSzPct val="80000"/>
            </a:lvl4pPr>
            <a:lvl5pPr marL="2857500" indent="-317500">
              <a:buSzPct val="800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6828" y="12369800"/>
            <a:ext cx="2326314" cy="1001143"/>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54B7D73A-7257-6E4B-AB09-5BCE27C100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4450080"/>
          </a:xfrm>
          <a:prstGeom prst="rect">
            <a:avLst/>
          </a:prstGeom>
        </p:spPr>
      </p:pic>
      <p:sp>
        <p:nvSpPr>
          <p:cNvPr id="45" name="Body Level One…"/>
          <p:cNvSpPr txBox="1">
            <a:spLocks noGrp="1"/>
          </p:cNvSpPr>
          <p:nvPr>
            <p:ph type="body" idx="1"/>
          </p:nvPr>
        </p:nvSpPr>
        <p:spPr>
          <a:xfrm>
            <a:off x="2349549" y="4234325"/>
            <a:ext cx="20627430" cy="7652875"/>
          </a:xfrm>
          <a:prstGeom prst="rect">
            <a:avLst/>
          </a:prstGeom>
        </p:spPr>
        <p:txBody>
          <a:bodyPr anchor="t"/>
          <a:lstStyle>
            <a:lvl1pPr marL="555625" indent="-555625"/>
            <a:lvl2pPr marL="1190625" indent="-555625"/>
            <a:lvl3pPr marL="1825625" indent="-555625"/>
            <a:lvl4pPr marL="2460625" indent="-555625"/>
            <a:lvl5pPr marL="3095625" indent="-555625"/>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7" name="Title Text"/>
          <p:cNvSpPr txBox="1">
            <a:spLocks noGrp="1"/>
          </p:cNvSpPr>
          <p:nvPr>
            <p:ph type="title"/>
          </p:nvPr>
        </p:nvSpPr>
        <p:spPr>
          <a:xfrm>
            <a:off x="2349549" y="1352715"/>
            <a:ext cx="15952044" cy="1528895"/>
          </a:xfrm>
          <a:prstGeom prst="rect">
            <a:avLst/>
          </a:prstGeom>
        </p:spPr>
        <p:txBody>
          <a:bodyPr anchor="b"/>
          <a:lstStyle/>
          <a:p>
            <a:r>
              <a:rPr dirty="0"/>
              <a:t>Title Text</a:t>
            </a: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6828" y="12369800"/>
            <a:ext cx="2326314" cy="1001143"/>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los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xmlns="" id="{15866ECA-A458-054A-BAB8-3F5361D37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a:extLst>
              <a:ext uri="{FF2B5EF4-FFF2-40B4-BE49-F238E27FC236}">
                <a16:creationId xmlns:a16="http://schemas.microsoft.com/office/drawing/2014/main" xmlns="" id="{A09CEB40-9C8B-3349-BE6D-8F8024958C4B}"/>
              </a:ext>
            </a:extLst>
          </p:cNvPr>
          <p:cNvSpPr>
            <a:spLocks noGrp="1"/>
          </p:cNvSpPr>
          <p:nvPr>
            <p:ph type="title"/>
          </p:nvPr>
        </p:nvSpPr>
        <p:spPr>
          <a:xfrm>
            <a:off x="3743902" y="3934192"/>
            <a:ext cx="16896195" cy="2923808"/>
          </a:xfrm>
        </p:spPr>
        <p:txBody>
          <a:bodyPr anchor="b"/>
          <a:lstStyle>
            <a:lvl1pPr algn="ctr">
              <a:defRPr>
                <a:solidFill>
                  <a:schemeClr val="bg1"/>
                </a:solidFill>
              </a:defRPr>
            </a:lvl1pPr>
          </a:lstStyle>
          <a:p>
            <a:r>
              <a:rPr lang="en-US" dirty="0"/>
              <a:t>Click to edit Master title style</a:t>
            </a:r>
          </a:p>
        </p:txBody>
      </p:sp>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5017" y="224229"/>
            <a:ext cx="2525549" cy="1086885"/>
          </a:xfrm>
          <a:prstGeom prst="rect">
            <a:avLst/>
          </a:prstGeom>
          <a:effectLst>
            <a:outerShdw blurRad="114300" dist="76200" dir="9240000" algn="tl" rotWithShape="0">
              <a:prstClr val="black">
                <a:alpha val="36000"/>
              </a:prstClr>
            </a:outerShdw>
          </a:effectLst>
        </p:spPr>
      </p:pic>
    </p:spTree>
    <p:extLst>
      <p:ext uri="{BB962C8B-B14F-4D97-AF65-F5344CB8AC3E}">
        <p14:creationId xmlns:p14="http://schemas.microsoft.com/office/powerpoint/2010/main" val="31300914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xfrm>
            <a:off x="12185650" y="13081000"/>
            <a:ext cx="405638" cy="355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2860000" y="12192000"/>
            <a:ext cx="405638" cy="355600"/>
          </a:xfrm>
          <a:prstGeom prst="rect">
            <a:avLst/>
          </a:prstGeom>
          <a:ln w="12700">
            <a:miter lim="400000"/>
          </a:ln>
        </p:spPr>
        <p:txBody>
          <a:bodyPr wrap="none" lIns="50800" tIns="50800" rIns="50800" bIns="50800">
            <a:spAutoFit/>
          </a:bodyPr>
          <a:lstStyle>
            <a:lvl1pPr algn="l">
              <a:defRPr sz="2000">
                <a:latin typeface="Gotham Book"/>
                <a:ea typeface="Gotham Book"/>
                <a:cs typeface="Gotham Book"/>
                <a:sym typeface="Gotham Book"/>
              </a:defRPr>
            </a:lvl1pPr>
          </a:lstStyle>
          <a:p>
            <a:fld id="{86CB4B4D-7CA3-9044-876B-883B54F8677D}" type="slidenum">
              <a:t>‹#›</a:t>
            </a:fld>
            <a:endParaRPr/>
          </a:p>
        </p:txBody>
      </p:sp>
      <p:sp>
        <p:nvSpPr>
          <p:cNvPr id="3"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7" r:id="rId6"/>
  </p:sldLayoutIdLst>
  <p:transition spd="med"/>
  <p:txStyles>
    <p:titleStyle>
      <a:lvl1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1pPr>
      <a:lvl2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2pPr>
      <a:lvl3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3pPr>
      <a:lvl4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4pPr>
      <a:lvl5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5pPr>
      <a:lvl6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6pPr>
      <a:lvl7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7pPr>
      <a:lvl8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8pPr>
      <a:lvl9pPr marL="0" marR="0" indent="0" algn="l" defTabSz="825500" rtl="0" latinLnBrk="0">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9pPr>
    </p:titleStyle>
    <p:bodyStyle>
      <a:lvl1pPr marL="529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1pPr>
      <a:lvl2pPr marL="1164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2pPr>
      <a:lvl3pPr marL="1799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3pPr>
      <a:lvl4pPr marL="2434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4pPr>
      <a:lvl5pPr marL="3069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5pPr>
      <a:lvl6pPr marL="3704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6pPr>
      <a:lvl7pPr marL="4339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7pPr>
      <a:lvl8pPr marL="4974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8pPr>
      <a:lvl9pPr marL="5609166" marR="0" indent="-529166" algn="l" defTabSz="825500" rtl="0" latinLnBrk="0">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9pPr>
    </p:bodyStyle>
    <p:otherStyle>
      <a:lvl1pPr marL="0" marR="0" indent="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1pPr>
      <a:lvl2pPr marL="0" marR="0" indent="22860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2pPr>
      <a:lvl3pPr marL="0" marR="0" indent="45720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3pPr>
      <a:lvl4pPr marL="0" marR="0" indent="68580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4pPr>
      <a:lvl5pPr marL="0" marR="0" indent="91440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5pPr>
      <a:lvl6pPr marL="0" marR="0" indent="114300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6pPr>
      <a:lvl7pPr marL="0" marR="0" indent="137160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7pPr>
      <a:lvl8pPr marL="0" marR="0" indent="160020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8pPr>
      <a:lvl9pPr marL="0" marR="0" indent="1828800" algn="l" defTabSz="825500" rtl="0" latinLnBrk="0">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Goes Here  Max Two Lines Long"/>
          <p:cNvSpPr txBox="1">
            <a:spLocks noGrp="1"/>
          </p:cNvSpPr>
          <p:nvPr>
            <p:ph type="ctrTitle"/>
          </p:nvPr>
        </p:nvSpPr>
        <p:spPr>
          <a:prstGeom prst="rect">
            <a:avLst/>
          </a:prstGeom>
        </p:spPr>
        <p:txBody>
          <a:bodyPr/>
          <a:lstStyle/>
          <a:p>
            <a:r>
              <a:rPr dirty="0">
                <a:solidFill>
                  <a:schemeClr val="tx1"/>
                </a:solidFill>
              </a:rPr>
              <a:t>Title Goes Here </a:t>
            </a:r>
            <a:br>
              <a:rPr dirty="0">
                <a:solidFill>
                  <a:schemeClr val="tx1"/>
                </a:solidFill>
              </a:rPr>
            </a:br>
            <a:r>
              <a:rPr dirty="0">
                <a:solidFill>
                  <a:schemeClr val="tx1"/>
                </a:solidFill>
              </a:rPr>
              <a:t>Max Two Lines Long</a:t>
            </a:r>
          </a:p>
        </p:txBody>
      </p:sp>
      <p:sp>
        <p:nvSpPr>
          <p:cNvPr id="103" name="Subtitle Goes Here Lorem Ipsum"/>
          <p:cNvSpPr txBox="1">
            <a:spLocks noGrp="1"/>
          </p:cNvSpPr>
          <p:nvPr>
            <p:ph type="subTitle" sz="quarter" idx="4294967295"/>
          </p:nvPr>
        </p:nvSpPr>
        <p:spPr>
          <a:xfrm>
            <a:off x="588382" y="7246196"/>
            <a:ext cx="11800087" cy="502494"/>
          </a:xfrm>
          <a:prstGeom prst="rect">
            <a:avLst/>
          </a:prstGeom>
        </p:spPr>
        <p:txBody>
          <a:bodyPr anchor="t">
            <a:normAutofit fontScale="85000" lnSpcReduction="20000"/>
          </a:bodyPr>
          <a:lstStyle>
            <a:lvl1pPr marL="0" indent="0">
              <a:spcBef>
                <a:spcPts val="0"/>
              </a:spcBef>
              <a:buSzTx/>
              <a:buNone/>
              <a:defRPr sz="3200">
                <a:latin typeface="Gotham Medium"/>
                <a:ea typeface="Gotham Medium"/>
                <a:cs typeface="Gotham Medium"/>
                <a:sym typeface="Gotham Medium"/>
              </a:defRPr>
            </a:lvl1pPr>
          </a:lstStyle>
          <a:p>
            <a:r>
              <a:rPr dirty="0">
                <a:solidFill>
                  <a:schemeClr val="tx1"/>
                </a:solidFill>
              </a:rPr>
              <a:t>Subtitle Goes Here Lorem Ipsum</a:t>
            </a:r>
          </a:p>
        </p:txBody>
      </p:sp>
      <p:sp>
        <p:nvSpPr>
          <p:cNvPr id="104" name="Month 10, 2020"/>
          <p:cNvSpPr txBox="1"/>
          <p:nvPr/>
        </p:nvSpPr>
        <p:spPr>
          <a:xfrm>
            <a:off x="588382" y="7931996"/>
            <a:ext cx="11800087" cy="502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85000" lnSpcReduction="20000"/>
          </a:bodyPr>
          <a:lstStyle>
            <a:lvl1pPr algn="l">
              <a:lnSpc>
                <a:spcPct val="110000"/>
              </a:lnSpc>
              <a:defRPr sz="3200" b="0">
                <a:latin typeface="Gotham Medium"/>
                <a:ea typeface="Gotham Medium"/>
                <a:cs typeface="Gotham Medium"/>
                <a:sym typeface="Gotham Medium"/>
              </a:defRPr>
            </a:lvl1pPr>
          </a:lstStyle>
          <a:p>
            <a:r>
              <a:rPr lang="en-US" dirty="0">
                <a:solidFill>
                  <a:schemeClr val="tx1"/>
                </a:solidFill>
              </a:rPr>
              <a:t>March </a:t>
            </a:r>
            <a:r>
              <a:rPr lang="en-US" dirty="0" smtClean="0">
                <a:solidFill>
                  <a:schemeClr val="tx1"/>
                </a:solidFill>
              </a:rPr>
              <a:t>20</a:t>
            </a:r>
            <a:r>
              <a:rPr smtClean="0">
                <a:solidFill>
                  <a:schemeClr val="tx1"/>
                </a:solidFill>
              </a:rPr>
              <a:t>, </a:t>
            </a:r>
            <a:r>
              <a:rPr lang="en-US" smtClean="0">
                <a:solidFill>
                  <a:schemeClr val="tx1"/>
                </a:solidFill>
              </a:rPr>
              <a:t>2023</a:t>
            </a:r>
            <a:endParaRPr dirty="0">
              <a:solidFill>
                <a:schemeClr val="tx1"/>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ection Title"/>
          <p:cNvSpPr txBox="1">
            <a:spLocks noGrp="1"/>
          </p:cNvSpPr>
          <p:nvPr>
            <p:ph type="title"/>
          </p:nvPr>
        </p:nvSpPr>
        <p:spPr>
          <a:prstGeom prst="rect">
            <a:avLst/>
          </a:prstGeom>
        </p:spPr>
        <p:txBody>
          <a:bodyPr/>
          <a:lstStyle/>
          <a:p>
            <a:r>
              <a:t>Section Title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Body bullets"/>
          <p:cNvSpPr txBox="1">
            <a:spLocks noGrp="1"/>
          </p:cNvSpPr>
          <p:nvPr>
            <p:ph type="body" idx="1"/>
          </p:nvPr>
        </p:nvSpPr>
        <p:spPr>
          <a:prstGeom prst="rect">
            <a:avLst/>
          </a:prstGeom>
        </p:spPr>
        <p:txBody>
          <a:bodyPr/>
          <a:lstStyle/>
          <a:p>
            <a:r>
              <a:t>Body bullets</a:t>
            </a:r>
          </a:p>
        </p:txBody>
      </p:sp>
      <p:sp>
        <p:nvSpPr>
          <p:cNvPr id="117" name="Slide Number"/>
          <p:cNvSpPr txBox="1">
            <a:spLocks noGrp="1"/>
          </p:cNvSpPr>
          <p:nvPr>
            <p:ph type="sldNum" sz="quarter" idx="2"/>
          </p:nvPr>
        </p:nvSpPr>
        <p:spPr>
          <a:xfrm>
            <a:off x="22860000" y="12192000"/>
            <a:ext cx="274320"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18" name="Page Title"/>
          <p:cNvSpPr txBox="1">
            <a:spLocks noGrp="1"/>
          </p:cNvSpPr>
          <p:nvPr>
            <p:ph type="title"/>
          </p:nvPr>
        </p:nvSpPr>
        <p:spPr>
          <a:prstGeom prst="rect">
            <a:avLst/>
          </a:prstGeom>
        </p:spPr>
        <p:txBody>
          <a:bodyPr/>
          <a:lstStyle/>
          <a:p>
            <a:r>
              <a:t>Page Title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ample slide text heavy"/>
          <p:cNvSpPr txBox="1">
            <a:spLocks noGrp="1"/>
          </p:cNvSpPr>
          <p:nvPr>
            <p:ph type="title"/>
          </p:nvPr>
        </p:nvSpPr>
        <p:spPr>
          <a:prstGeom prst="rect">
            <a:avLst/>
          </a:prstGeom>
        </p:spPr>
        <p:txBody>
          <a:bodyPr/>
          <a:lstStyle/>
          <a:p>
            <a:r>
              <a:t>Sample slide text heavy</a:t>
            </a:r>
          </a:p>
        </p:txBody>
      </p:sp>
      <p:sp>
        <p:nvSpPr>
          <p:cNvPr id="125" name="Slide Number"/>
          <p:cNvSpPr txBox="1">
            <a:spLocks noGrp="1"/>
          </p:cNvSpPr>
          <p:nvPr>
            <p:ph type="sldNum" sz="quarter" idx="2"/>
          </p:nvPr>
        </p:nvSpPr>
        <p:spPr>
          <a:xfrm>
            <a:off x="22860000" y="12192000"/>
            <a:ext cx="271526"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26" name="Morbi leo risus, porta ac consectetur ac, vestibulum at eros. Sed posuere consectetur est at lobortis. Fusce dapibus, tellus ac cursus commodo, tortor mauris condimentum nibh, ut fermentum massa justo sit amet risus. Donec ullamcorper nulla non metus auc"/>
          <p:cNvSpPr txBox="1">
            <a:spLocks noGrp="1"/>
          </p:cNvSpPr>
          <p:nvPr>
            <p:ph type="body" idx="1"/>
          </p:nvPr>
        </p:nvSpPr>
        <p:spPr>
          <a:prstGeom prst="rect">
            <a:avLst/>
          </a:prstGeom>
        </p:spPr>
        <p:txBody>
          <a:bodyPr>
            <a:normAutofit lnSpcReduction="10000"/>
          </a:bodyPr>
          <a:lstStyle/>
          <a:p>
            <a:pPr defTabSz="767715">
              <a:spcBef>
                <a:spcPts val="1800"/>
              </a:spcBef>
              <a:defRPr sz="3720"/>
            </a:pPr>
            <a:r>
              <a:rPr dirty="0" err="1"/>
              <a:t>Morbi</a:t>
            </a:r>
            <a:r>
              <a:rPr dirty="0"/>
              <a:t> </a:t>
            </a:r>
            <a:r>
              <a:rPr dirty="0" err="1"/>
              <a:t>leo</a:t>
            </a:r>
            <a:r>
              <a:rPr dirty="0"/>
              <a:t> </a:t>
            </a:r>
            <a:r>
              <a:rPr dirty="0" err="1"/>
              <a:t>risus</a:t>
            </a:r>
            <a:r>
              <a:rPr dirty="0"/>
              <a:t>, porta ac </a:t>
            </a:r>
            <a:r>
              <a:rPr dirty="0" err="1"/>
              <a:t>consectetur</a:t>
            </a:r>
            <a:r>
              <a:rPr dirty="0"/>
              <a:t> ac, </a:t>
            </a:r>
            <a:r>
              <a:rPr dirty="0" err="1"/>
              <a:t>vestibulum</a:t>
            </a:r>
            <a:r>
              <a:rPr dirty="0"/>
              <a:t> at </a:t>
            </a:r>
            <a:r>
              <a:rPr dirty="0" err="1"/>
              <a:t>eros</a:t>
            </a:r>
            <a:r>
              <a:rPr dirty="0"/>
              <a:t>. </a:t>
            </a:r>
            <a:r>
              <a:rPr dirty="0" err="1"/>
              <a:t>Sed</a:t>
            </a:r>
            <a:r>
              <a:rPr dirty="0"/>
              <a:t> </a:t>
            </a:r>
            <a:r>
              <a:rPr dirty="0" err="1"/>
              <a:t>posuere</a:t>
            </a:r>
            <a:r>
              <a:rPr dirty="0"/>
              <a:t> </a:t>
            </a:r>
            <a:r>
              <a:rPr dirty="0" err="1"/>
              <a:t>consectetur</a:t>
            </a:r>
            <a:r>
              <a:rPr dirty="0"/>
              <a:t> </a:t>
            </a:r>
            <a:r>
              <a:rPr dirty="0" err="1"/>
              <a:t>est</a:t>
            </a:r>
            <a:r>
              <a:rPr dirty="0"/>
              <a:t> at </a:t>
            </a:r>
            <a:r>
              <a:rPr dirty="0" err="1"/>
              <a:t>lobortis</a:t>
            </a:r>
            <a:r>
              <a:rPr dirty="0"/>
              <a:t>. </a:t>
            </a:r>
            <a:r>
              <a:rPr dirty="0" err="1"/>
              <a:t>Fusce</a:t>
            </a:r>
            <a:r>
              <a:rPr dirty="0"/>
              <a:t> </a:t>
            </a:r>
            <a:r>
              <a:rPr dirty="0" err="1"/>
              <a:t>dapibus</a:t>
            </a:r>
            <a:r>
              <a:rPr dirty="0"/>
              <a:t>, </a:t>
            </a:r>
            <a:r>
              <a:rPr dirty="0" err="1"/>
              <a:t>tellus</a:t>
            </a:r>
            <a:r>
              <a:rPr dirty="0"/>
              <a:t> ac cursus </a:t>
            </a:r>
            <a:r>
              <a:rPr dirty="0" err="1"/>
              <a:t>commodo</a:t>
            </a:r>
            <a:r>
              <a:rPr dirty="0"/>
              <a:t>, </a:t>
            </a:r>
            <a:r>
              <a:rPr dirty="0" err="1"/>
              <a:t>tortor</a:t>
            </a:r>
            <a:r>
              <a:rPr dirty="0"/>
              <a:t> </a:t>
            </a:r>
            <a:r>
              <a:rPr dirty="0" err="1"/>
              <a:t>mauris</a:t>
            </a:r>
            <a:r>
              <a:rPr dirty="0"/>
              <a:t> </a:t>
            </a:r>
            <a:r>
              <a:rPr dirty="0" err="1"/>
              <a:t>condimentum</a:t>
            </a:r>
            <a:r>
              <a:rPr dirty="0"/>
              <a:t> </a:t>
            </a:r>
            <a:r>
              <a:rPr dirty="0" err="1"/>
              <a:t>nibh</a:t>
            </a:r>
            <a:r>
              <a:rPr dirty="0"/>
              <a:t>, </a:t>
            </a:r>
            <a:r>
              <a:rPr dirty="0" err="1"/>
              <a:t>ut</a:t>
            </a:r>
            <a:r>
              <a:rPr dirty="0"/>
              <a:t> </a:t>
            </a:r>
            <a:r>
              <a:rPr dirty="0" err="1"/>
              <a:t>fermentum</a:t>
            </a:r>
            <a:r>
              <a:rPr dirty="0"/>
              <a:t> </a:t>
            </a:r>
            <a:r>
              <a:rPr dirty="0" err="1"/>
              <a:t>massa</a:t>
            </a:r>
            <a:r>
              <a:rPr dirty="0"/>
              <a:t> </a:t>
            </a:r>
            <a:r>
              <a:rPr dirty="0" err="1"/>
              <a:t>justo</a:t>
            </a:r>
            <a:r>
              <a:rPr dirty="0"/>
              <a:t> sit </a:t>
            </a:r>
            <a:r>
              <a:rPr dirty="0" err="1"/>
              <a:t>amet</a:t>
            </a:r>
            <a:r>
              <a:rPr dirty="0"/>
              <a:t> </a:t>
            </a:r>
            <a:r>
              <a:rPr dirty="0" err="1"/>
              <a:t>risus</a:t>
            </a:r>
            <a:r>
              <a:rPr dirty="0"/>
              <a:t>. </a:t>
            </a:r>
            <a:r>
              <a:rPr dirty="0" err="1"/>
              <a:t>Donec</a:t>
            </a:r>
            <a:r>
              <a:rPr dirty="0"/>
              <a:t> </a:t>
            </a:r>
            <a:r>
              <a:rPr dirty="0" err="1"/>
              <a:t>ullamcorper</a:t>
            </a:r>
            <a:r>
              <a:rPr dirty="0"/>
              <a:t> </a:t>
            </a:r>
            <a:r>
              <a:rPr dirty="0" err="1"/>
              <a:t>nulla</a:t>
            </a:r>
            <a:r>
              <a:rPr dirty="0"/>
              <a:t> non </a:t>
            </a:r>
            <a:r>
              <a:rPr dirty="0" err="1"/>
              <a:t>metus</a:t>
            </a:r>
            <a:r>
              <a:rPr dirty="0"/>
              <a:t> </a:t>
            </a:r>
            <a:r>
              <a:rPr dirty="0" err="1"/>
              <a:t>auctor</a:t>
            </a:r>
            <a:r>
              <a:rPr dirty="0"/>
              <a:t> </a:t>
            </a:r>
            <a:r>
              <a:rPr dirty="0" err="1"/>
              <a:t>fringilla</a:t>
            </a:r>
            <a:r>
              <a:rPr dirty="0"/>
              <a:t>. </a:t>
            </a:r>
            <a:r>
              <a:rPr dirty="0" err="1"/>
              <a:t>Sed</a:t>
            </a:r>
            <a:r>
              <a:rPr dirty="0"/>
              <a:t> </a:t>
            </a:r>
            <a:r>
              <a:rPr dirty="0" err="1"/>
              <a:t>posuere</a:t>
            </a:r>
            <a:r>
              <a:rPr dirty="0"/>
              <a:t> </a:t>
            </a:r>
            <a:r>
              <a:rPr dirty="0" err="1"/>
              <a:t>consectetur</a:t>
            </a:r>
            <a:r>
              <a:rPr dirty="0"/>
              <a:t> </a:t>
            </a:r>
            <a:r>
              <a:rPr dirty="0" err="1"/>
              <a:t>est</a:t>
            </a:r>
            <a:r>
              <a:rPr dirty="0"/>
              <a:t> at </a:t>
            </a:r>
            <a:r>
              <a:rPr dirty="0" err="1"/>
              <a:t>lobortis</a:t>
            </a:r>
            <a:r>
              <a:rPr dirty="0"/>
              <a:t>. </a:t>
            </a:r>
            <a:r>
              <a:rPr dirty="0" err="1"/>
              <a:t>Aenean</a:t>
            </a:r>
            <a:r>
              <a:rPr dirty="0"/>
              <a:t> </a:t>
            </a:r>
            <a:r>
              <a:rPr dirty="0" err="1"/>
              <a:t>eu</a:t>
            </a:r>
            <a:r>
              <a:rPr dirty="0"/>
              <a:t> </a:t>
            </a:r>
            <a:r>
              <a:rPr dirty="0" err="1"/>
              <a:t>leo</a:t>
            </a:r>
            <a:r>
              <a:rPr dirty="0"/>
              <a:t> quam. </a:t>
            </a:r>
            <a:r>
              <a:rPr dirty="0" err="1"/>
              <a:t>Pellentesque</a:t>
            </a:r>
            <a:r>
              <a:rPr dirty="0"/>
              <a:t> </a:t>
            </a:r>
            <a:r>
              <a:rPr dirty="0" err="1"/>
              <a:t>ornare</a:t>
            </a:r>
            <a:r>
              <a:rPr dirty="0"/>
              <a:t> </a:t>
            </a:r>
            <a:r>
              <a:rPr dirty="0" err="1"/>
              <a:t>sem</a:t>
            </a:r>
            <a:r>
              <a:rPr dirty="0"/>
              <a:t> </a:t>
            </a:r>
            <a:r>
              <a:rPr dirty="0" err="1"/>
              <a:t>lacinia</a:t>
            </a:r>
            <a:r>
              <a:rPr dirty="0"/>
              <a:t> quam </a:t>
            </a:r>
            <a:r>
              <a:rPr dirty="0" err="1"/>
              <a:t>venenatis</a:t>
            </a:r>
            <a:r>
              <a:rPr dirty="0"/>
              <a:t> </a:t>
            </a:r>
            <a:r>
              <a:rPr dirty="0" err="1"/>
              <a:t>vestibulum</a:t>
            </a:r>
            <a:r>
              <a:rPr dirty="0"/>
              <a:t>.</a:t>
            </a:r>
          </a:p>
          <a:p>
            <a:pPr marL="928007" lvl="1" indent="-337457" defTabSz="767715">
              <a:spcBef>
                <a:spcPts val="1800"/>
              </a:spcBef>
              <a:defRPr sz="3720"/>
            </a:pPr>
            <a:r>
              <a:rPr dirty="0" err="1"/>
              <a:t>Etiam</a:t>
            </a:r>
            <a:r>
              <a:rPr dirty="0"/>
              <a:t> porta </a:t>
            </a:r>
            <a:r>
              <a:rPr dirty="0" err="1"/>
              <a:t>sem</a:t>
            </a:r>
            <a:r>
              <a:rPr dirty="0"/>
              <a:t> </a:t>
            </a:r>
            <a:r>
              <a:rPr dirty="0" err="1"/>
              <a:t>malesuada</a:t>
            </a:r>
            <a:r>
              <a:rPr dirty="0"/>
              <a:t> magna </a:t>
            </a:r>
            <a:r>
              <a:rPr dirty="0" err="1"/>
              <a:t>mollis</a:t>
            </a:r>
            <a:r>
              <a:rPr dirty="0"/>
              <a:t> </a:t>
            </a:r>
            <a:r>
              <a:rPr dirty="0" err="1"/>
              <a:t>euismod</a:t>
            </a:r>
            <a:r>
              <a:rPr dirty="0"/>
              <a:t>. </a:t>
            </a:r>
          </a:p>
          <a:p>
            <a:pPr marL="928007" lvl="1" indent="-337457" defTabSz="767715">
              <a:spcBef>
                <a:spcPts val="1800"/>
              </a:spcBef>
              <a:defRPr sz="3720"/>
            </a:pPr>
            <a:r>
              <a:rPr dirty="0" err="1"/>
              <a:t>Aenean</a:t>
            </a:r>
            <a:r>
              <a:rPr dirty="0"/>
              <a:t> </a:t>
            </a:r>
            <a:r>
              <a:rPr dirty="0" err="1"/>
              <a:t>lacinia</a:t>
            </a:r>
            <a:r>
              <a:rPr dirty="0"/>
              <a:t> </a:t>
            </a:r>
            <a:r>
              <a:rPr dirty="0" err="1"/>
              <a:t>bibendum</a:t>
            </a:r>
            <a:r>
              <a:rPr dirty="0"/>
              <a:t> </a:t>
            </a:r>
            <a:r>
              <a:rPr dirty="0" err="1"/>
              <a:t>nulla</a:t>
            </a:r>
            <a:r>
              <a:rPr dirty="0"/>
              <a:t> </a:t>
            </a:r>
            <a:r>
              <a:rPr dirty="0" err="1"/>
              <a:t>sed</a:t>
            </a:r>
            <a:r>
              <a:rPr dirty="0"/>
              <a:t> </a:t>
            </a:r>
            <a:r>
              <a:rPr dirty="0" err="1"/>
              <a:t>consectetur</a:t>
            </a:r>
            <a:r>
              <a:rPr dirty="0"/>
              <a:t>. </a:t>
            </a:r>
          </a:p>
          <a:p>
            <a:pPr marL="928007" lvl="1" indent="-337457" defTabSz="767715">
              <a:spcBef>
                <a:spcPts val="1800"/>
              </a:spcBef>
              <a:defRPr sz="3720"/>
            </a:pPr>
            <a:r>
              <a:rPr dirty="0" err="1"/>
              <a:t>Duis</a:t>
            </a:r>
            <a:r>
              <a:rPr dirty="0"/>
              <a:t> </a:t>
            </a:r>
            <a:r>
              <a:rPr dirty="0" err="1"/>
              <a:t>mollis</a:t>
            </a:r>
            <a:r>
              <a:rPr dirty="0"/>
              <a:t>, </a:t>
            </a:r>
            <a:r>
              <a:rPr dirty="0" err="1"/>
              <a:t>est</a:t>
            </a:r>
            <a:r>
              <a:rPr dirty="0"/>
              <a:t> non </a:t>
            </a:r>
            <a:r>
              <a:rPr dirty="0" err="1"/>
              <a:t>commodo</a:t>
            </a:r>
            <a:r>
              <a:rPr dirty="0"/>
              <a:t> </a:t>
            </a:r>
            <a:r>
              <a:rPr dirty="0" err="1"/>
              <a:t>luctus</a:t>
            </a:r>
            <a:r>
              <a:rPr dirty="0"/>
              <a:t>, </a:t>
            </a:r>
          </a:p>
          <a:p>
            <a:pPr marL="928007" lvl="1" indent="-337457" defTabSz="767715">
              <a:spcBef>
                <a:spcPts val="1800"/>
              </a:spcBef>
              <a:defRPr sz="3720"/>
            </a:pPr>
            <a:r>
              <a:rPr dirty="0"/>
              <a:t>nisi </a:t>
            </a:r>
            <a:r>
              <a:rPr dirty="0" err="1"/>
              <a:t>erat</a:t>
            </a:r>
            <a:r>
              <a:rPr dirty="0"/>
              <a:t> </a:t>
            </a:r>
            <a:r>
              <a:rPr dirty="0" err="1"/>
              <a:t>porttitor</a:t>
            </a:r>
            <a:r>
              <a:rPr dirty="0"/>
              <a:t> ligula, </a:t>
            </a:r>
            <a:r>
              <a:rPr dirty="0" err="1"/>
              <a:t>eget</a:t>
            </a:r>
            <a:r>
              <a:rPr dirty="0"/>
              <a:t> </a:t>
            </a:r>
            <a:r>
              <a:rPr dirty="0" err="1"/>
              <a:t>lacinia</a:t>
            </a:r>
            <a:r>
              <a:rPr dirty="0"/>
              <a:t> </a:t>
            </a:r>
            <a:r>
              <a:rPr dirty="0" err="1"/>
              <a:t>odio</a:t>
            </a:r>
            <a:r>
              <a:rPr dirty="0"/>
              <a:t> </a:t>
            </a:r>
            <a:r>
              <a:rPr dirty="0" err="1"/>
              <a:t>sem</a:t>
            </a:r>
            <a:r>
              <a:rPr dirty="0"/>
              <a:t> </a:t>
            </a:r>
            <a:r>
              <a:rPr dirty="0" err="1"/>
              <a:t>nec</a:t>
            </a:r>
            <a:r>
              <a:rPr dirty="0"/>
              <a:t> </a:t>
            </a:r>
            <a:r>
              <a:rPr dirty="0" err="1"/>
              <a:t>elit</a:t>
            </a:r>
            <a:r>
              <a:rPr dirty="0"/>
              <a:t>. </a:t>
            </a:r>
          </a:p>
          <a:p>
            <a:pPr marL="928007" lvl="1" indent="-337457" defTabSz="767715">
              <a:spcBef>
                <a:spcPts val="1800"/>
              </a:spcBef>
              <a:defRPr sz="3720"/>
            </a:pPr>
            <a:r>
              <a:rPr dirty="0"/>
              <a:t>Integer </a:t>
            </a:r>
            <a:r>
              <a:rPr dirty="0" err="1"/>
              <a:t>posuere</a:t>
            </a:r>
            <a:r>
              <a:rPr dirty="0"/>
              <a:t> </a:t>
            </a:r>
            <a:r>
              <a:rPr dirty="0" err="1"/>
              <a:t>erat</a:t>
            </a:r>
            <a:r>
              <a:rPr dirty="0"/>
              <a:t> a ante </a:t>
            </a:r>
            <a:r>
              <a:rPr dirty="0" err="1"/>
              <a:t>venenatis</a:t>
            </a:r>
            <a:r>
              <a:rPr dirty="0"/>
              <a:t> </a:t>
            </a:r>
            <a:r>
              <a:rPr dirty="0" err="1"/>
              <a:t>dapibus</a:t>
            </a:r>
            <a:r>
              <a:rPr dirty="0"/>
              <a:t> </a:t>
            </a:r>
            <a:r>
              <a:rPr dirty="0" err="1"/>
              <a:t>posuere</a:t>
            </a:r>
            <a:r>
              <a:rPr dirty="0"/>
              <a:t> </a:t>
            </a:r>
            <a:r>
              <a:rPr dirty="0" err="1"/>
              <a:t>velit</a:t>
            </a:r>
            <a:r>
              <a:rPr dirty="0"/>
              <a:t> </a:t>
            </a:r>
            <a:r>
              <a:rPr dirty="0" err="1"/>
              <a:t>aliquet</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3A8887-95D9-1D42-9F4B-0C10169E478B}"/>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479379743"/>
      </p:ext>
    </p:extLst>
  </p:cSld>
  <p:clrMapOvr>
    <a:masterClrMapping/>
  </p:clrMapOvr>
  <p:transition spd="med"/>
</p:sld>
</file>

<file path=ppt/theme/theme1.xml><?xml version="1.0" encoding="utf-8"?>
<a:theme xmlns:a="http://schemas.openxmlformats.org/drawingml/2006/main" name="White">
  <a:themeElements>
    <a:clrScheme name="SEMICON 21 4">
      <a:dk1>
        <a:srgbClr val="000000"/>
      </a:dk1>
      <a:lt1>
        <a:srgbClr val="FFFFFF"/>
      </a:lt1>
      <a:dk2>
        <a:srgbClr val="5E5E5E"/>
      </a:dk2>
      <a:lt2>
        <a:srgbClr val="D5D5D5"/>
      </a:lt2>
      <a:accent1>
        <a:srgbClr val="E23B30"/>
      </a:accent1>
      <a:accent2>
        <a:srgbClr val="F3AF00"/>
      </a:accent2>
      <a:accent3>
        <a:srgbClr val="EA7B05"/>
      </a:accent3>
      <a:accent4>
        <a:srgbClr val="834CB1"/>
      </a:accent4>
      <a:accent5>
        <a:srgbClr val="5BB3E5"/>
      </a:accent5>
      <a:accent6>
        <a:srgbClr val="55A51C"/>
      </a:accent6>
      <a:hlink>
        <a:srgbClr val="0000FF"/>
      </a:hlink>
      <a:folHlink>
        <a:srgbClr val="FF00FF"/>
      </a:folHlink>
    </a:clrScheme>
    <a:fontScheme name="White">
      <a:majorFont>
        <a:latin typeface="Gotham Black"/>
        <a:ea typeface="Gotham Black"/>
        <a:cs typeface="Gotham Black"/>
      </a:majorFont>
      <a:minorFont>
        <a:latin typeface="Gotham Black"/>
        <a:ea typeface="Gotham Black"/>
        <a:cs typeface="Gotham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otham Black"/>
        <a:ea typeface="Gotham Black"/>
        <a:cs typeface="Gotham Black"/>
      </a:majorFont>
      <a:minorFont>
        <a:latin typeface="Gotham Black"/>
        <a:ea typeface="Gotham Black"/>
        <a:cs typeface="Gotham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b_x0020_Product xmlns="bf9695a1-f2de-4534-8b29-85134e9aaf64">Expo PPT Template 2021/2022</Sub_x0020_Product>
    <Product xmlns="bf9695a1-f2de-4534-8b29-85134e9aaf64">Global Expositions</Product>
    <_x0071_tp0 xmlns="bf9695a1-f2de-4534-8b29-85134e9aaf64">PPT Template</_x0071_tp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3AE2FFCFF0B24996924E4CAE9DBEE1" ma:contentTypeVersion="17" ma:contentTypeDescription="Create a new document." ma:contentTypeScope="" ma:versionID="03b32cbd63b630410a5aaee95431d6ab">
  <xsd:schema xmlns:xsd="http://www.w3.org/2001/XMLSchema" xmlns:xs="http://www.w3.org/2001/XMLSchema" xmlns:p="http://schemas.microsoft.com/office/2006/metadata/properties" xmlns:ns2="bf9695a1-f2de-4534-8b29-85134e9aaf64" xmlns:ns3="aa1d76cd-acf1-4591-a37e-02dfd1a334bf" targetNamespace="http://schemas.microsoft.com/office/2006/metadata/properties" ma:root="true" ma:fieldsID="a34281e9083f4c752f5f2331de8b9870" ns2:_="" ns3:_="">
    <xsd:import namespace="bf9695a1-f2de-4534-8b29-85134e9aaf64"/>
    <xsd:import namespace="aa1d76cd-acf1-4591-a37e-02dfd1a334bf"/>
    <xsd:element name="properties">
      <xsd:complexType>
        <xsd:sequence>
          <xsd:element name="documentManagement">
            <xsd:complexType>
              <xsd:all>
                <xsd:element ref="ns2:Product"/>
                <xsd:element ref="ns2:Sub_x0020_Product"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_x0071_tp0"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695a1-f2de-4534-8b29-85134e9aaf64" elementFormDefault="qualified">
    <xsd:import namespace="http://schemas.microsoft.com/office/2006/documentManagement/types"/>
    <xsd:import namespace="http://schemas.microsoft.com/office/infopath/2007/PartnerControls"/>
    <xsd:element name="Product" ma:index="8" ma:displayName="Product" ma:format="Dropdown" ma:internalName="Product">
      <xsd:simpleType>
        <xsd:union memberTypes="dms:Text">
          <xsd:simpleType>
            <xsd:restriction base="dms:Choice">
              <xsd:enumeration value="Advocacy"/>
              <xsd:enumeration value="Campaigns"/>
              <xsd:enumeration value="Corporate Branding"/>
              <xsd:enumeration value="Global Expositions"/>
              <xsd:enumeration value="IR&amp;S"/>
              <xsd:enumeration value="Marketing Meetings"/>
              <xsd:enumeration value="Membership"/>
              <xsd:enumeration value="Standards"/>
              <xsd:enumeration value="Technology Communities"/>
              <xsd:enumeration value="Workforce Development"/>
            </xsd:restriction>
          </xsd:simpleType>
        </xsd:union>
      </xsd:simpleType>
    </xsd:element>
    <xsd:element name="Sub_x0020_Product" ma:index="9" nillable="true" ma:displayName="Sub Product" ma:default="Logo" ma:format="Dropdown" ma:internalName="Sub_x0020_Product">
      <xsd:simpleType>
        <xsd:union memberTypes="dms:Text">
          <xsd:simpleType>
            <xsd:restriction base="dms:Choice">
              <xsd:enumeration value="Logo"/>
              <xsd:enumeration value="Datasheet"/>
            </xsd:restriction>
          </xsd:simpleType>
        </xsd:un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x0071_tp0" ma:index="18" nillable="true" ma:displayName="Doc Type" ma:format="Dropdown" ma:internalName="_x0071_tp0">
      <xsd:simpleType>
        <xsd:union memberTypes="dms:Text">
          <xsd:simpleType>
            <xsd:restriction base="dms:Choice">
              <xsd:enumeration value="Logo"/>
              <xsd:enumeration value="Datasheet"/>
              <xsd:enumeration value="Video"/>
              <xsd:enumeration value="Presentation"/>
              <xsd:enumeration value="Banner"/>
              <xsd:enumeration value="Guideline"/>
            </xsd:restriction>
          </xsd:simpleType>
        </xsd:un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1d76cd-acf1-4591-a37e-02dfd1a334b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554D6-A5D4-4597-AB5C-81A947DE6860}">
  <ds:schemaRefs>
    <ds:schemaRef ds:uri="http://schemas.microsoft.com/sharepoint/v3/contenttype/forms"/>
  </ds:schemaRefs>
</ds:datastoreItem>
</file>

<file path=customXml/itemProps2.xml><?xml version="1.0" encoding="utf-8"?>
<ds:datastoreItem xmlns:ds="http://schemas.openxmlformats.org/officeDocument/2006/customXml" ds:itemID="{E3BD3C96-C744-4D94-A6F0-2203D01E0612}">
  <ds:schemaRefs>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bf9695a1-f2de-4534-8b29-85134e9aaf64"/>
    <ds:schemaRef ds:uri="http://schemas.microsoft.com/office/2006/metadata/properties"/>
    <ds:schemaRef ds:uri="aa1d76cd-acf1-4591-a37e-02dfd1a334bf"/>
    <ds:schemaRef ds:uri="http://www.w3.org/XML/1998/namespace"/>
    <ds:schemaRef ds:uri="http://purl.org/dc/elements/1.1/"/>
  </ds:schemaRefs>
</ds:datastoreItem>
</file>

<file path=customXml/itemProps3.xml><?xml version="1.0" encoding="utf-8"?>
<ds:datastoreItem xmlns:ds="http://schemas.openxmlformats.org/officeDocument/2006/customXml" ds:itemID="{E8795D78-BD19-4A52-8F87-309F30BA3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695a1-f2de-4534-8b29-85134e9aaf64"/>
    <ds:schemaRef ds:uri="aa1d76cd-acf1-4591-a37e-02dfd1a33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3040</TotalTime>
  <Words>141</Words>
  <Application>Microsoft Office PowerPoint</Application>
  <PresentationFormat>Custom</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vt:lpstr>
      <vt:lpstr>Title Goes Here  Max Two Lines Long</vt:lpstr>
      <vt:lpstr>Section Title</vt:lpstr>
      <vt:lpstr>Page Title</vt:lpstr>
      <vt:lpstr>Sample slide text heavy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Max Two Lines Long</dc:title>
  <dc:creator>admin</dc:creator>
  <cp:lastModifiedBy>semier</cp:lastModifiedBy>
  <cp:revision>35</cp:revision>
  <dcterms:modified xsi:type="dcterms:W3CDTF">2022-12-05T03:43:07Z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0x010100063AE2FFCFF0B24996924E4CAE9DBEE1</vt:lpwstr>
  </property>
</Properties>
</file>