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9" r:id="rId8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>
          <p15:clr>
            <a:srgbClr val="A4A3A4"/>
          </p15:clr>
        </p15:guide>
        <p15:guide id="2" pos="285">
          <p15:clr>
            <a:srgbClr val="A4A3A4"/>
          </p15:clr>
        </p15:guide>
        <p15:guide id="3" orient="horz" pos="379">
          <p15:clr>
            <a:srgbClr val="A4A3A4"/>
          </p15:clr>
        </p15:guide>
        <p15:guide id="4" pos="4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A81D"/>
    <a:srgbClr val="6D207C"/>
    <a:srgbClr val="FF6418"/>
    <a:srgbClr val="DB0085"/>
    <a:srgbClr val="5B447A"/>
    <a:srgbClr val="F4AF00"/>
    <a:srgbClr val="9A3056"/>
    <a:srgbClr val="666666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570" y="90"/>
      </p:cViewPr>
      <p:guideLst>
        <p:guide orient="horz" pos="3339"/>
        <p:guide pos="285"/>
        <p:guide orient="horz" pos="379"/>
        <p:guide pos="4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F4B36-A1E8-214E-8DBA-FC8B31FEFA48}" type="datetime1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77F78-C32D-F74C-9BFB-77882C3C7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49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324D5-406A-8344-A483-3F0F7064C859}" type="datetime1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23A02-8FCA-4C4E-81BE-F2A4E58E3A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25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229967" y="1759118"/>
            <a:ext cx="12435838" cy="1306560"/>
          </a:xfrm>
          <a:prstGeom prst="rect">
            <a:avLst/>
          </a:prstGeom>
        </p:spPr>
        <p:txBody>
          <a:bodyPr lIns="130622" tIns="65311" rIns="130622" bIns="65311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+mj-lt"/>
                <a:cs typeface="Roboto"/>
              </a:defRPr>
            </a:lvl1pPr>
          </a:lstStyle>
          <a:p>
            <a:r>
              <a:rPr lang="en-US" dirty="0"/>
              <a:t>Presentation Headline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229965" y="3128650"/>
            <a:ext cx="12435840" cy="521074"/>
          </a:xfrm>
          <a:prstGeom prst="rect">
            <a:avLst/>
          </a:prstGeom>
        </p:spPr>
        <p:txBody>
          <a:bodyPr lIns="130622" tIns="65311" rIns="130622" bIns="65311" anchor="ctr">
            <a:normAutofit/>
          </a:bodyPr>
          <a:lstStyle>
            <a:lvl1pPr marL="0" indent="0">
              <a:buFontTx/>
              <a:buNone/>
              <a:defRPr sz="2900" b="1" baseline="0">
                <a:solidFill>
                  <a:schemeClr val="bg1"/>
                </a:solidFill>
                <a:latin typeface="+mj-lt"/>
                <a:cs typeface="Roboto"/>
              </a:defRPr>
            </a:lvl1pPr>
            <a:lvl2pPr marL="65311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2pPr>
            <a:lvl3pPr marL="130622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3pPr>
            <a:lvl4pPr marL="1959331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4pPr>
            <a:lvl5pPr marL="2612441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6"/>
            <a:ext cx="14630400" cy="82325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64" y="5270835"/>
            <a:ext cx="4806922" cy="21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2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5701" y="3139214"/>
            <a:ext cx="12435840" cy="1634490"/>
          </a:xfrm>
          <a:prstGeom prst="rect">
            <a:avLst/>
          </a:prstGeom>
        </p:spPr>
        <p:txBody>
          <a:bodyPr lIns="130622" tIns="65311" rIns="130622" bIns="65311" anchor="ctr"/>
          <a:lstStyle>
            <a:lvl1pPr algn="l">
              <a:defRPr sz="5700" b="0" i="0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625243" cy="8229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12" y="7366603"/>
            <a:ext cx="1654867" cy="73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5701" y="3139214"/>
            <a:ext cx="12435840" cy="1634490"/>
          </a:xfrm>
          <a:prstGeom prst="rect">
            <a:avLst/>
          </a:prstGeom>
        </p:spPr>
        <p:txBody>
          <a:bodyPr lIns="130622" tIns="65311" rIns="130622" bIns="65311" anchor="ctr"/>
          <a:lstStyle>
            <a:lvl1pPr algn="l">
              <a:defRPr sz="5700" b="0" i="0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Q&amp;A</a:t>
            </a:r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290"/>
            <a:ext cx="14625243" cy="8229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33" y="7694577"/>
            <a:ext cx="1545408" cy="6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5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0058" y="602869"/>
            <a:ext cx="13181979" cy="964158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lang="en-US" sz="3400" b="0" kern="1200" dirty="0">
                <a:solidFill>
                  <a:schemeClr val="tx1"/>
                </a:solidFill>
                <a:latin typeface="+mj-lt"/>
                <a:ea typeface="+mj-ea"/>
                <a:cs typeface="Robo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1104" y="1793631"/>
            <a:ext cx="13167360" cy="5335933"/>
          </a:xfrm>
          <a:prstGeom prst="rect">
            <a:avLst/>
          </a:prstGeom>
        </p:spPr>
        <p:txBody>
          <a:bodyPr lIns="130622" tIns="65311" rIns="130622" bIns="65311">
            <a:normAutofit/>
          </a:bodyPr>
          <a:lstStyle>
            <a:lvl1pPr marL="326555" indent="-326555">
              <a:lnSpc>
                <a:spcPct val="100000"/>
              </a:lnSpc>
              <a:spcBef>
                <a:spcPts val="857"/>
              </a:spcBef>
              <a:spcAft>
                <a:spcPts val="0"/>
              </a:spcAft>
              <a:buClr>
                <a:srgbClr val="DB0085"/>
              </a:buClr>
              <a:defRPr sz="2900" b="0" i="0">
                <a:solidFill>
                  <a:srgbClr val="666666"/>
                </a:solidFill>
                <a:latin typeface="+mj-lt"/>
              </a:defRPr>
            </a:lvl1pPr>
            <a:lvl2pPr marL="979665" indent="-326555">
              <a:lnSpc>
                <a:spcPct val="100000"/>
              </a:lnSpc>
              <a:spcBef>
                <a:spcPts val="857"/>
              </a:spcBef>
              <a:spcAft>
                <a:spcPts val="0"/>
              </a:spcAft>
              <a:defRPr sz="2600">
                <a:solidFill>
                  <a:srgbClr val="666666"/>
                </a:solidFill>
                <a:latin typeface="+mj-lt"/>
              </a:defRPr>
            </a:lvl2pPr>
            <a:lvl3pPr marL="1469498" indent="-358304">
              <a:lnSpc>
                <a:spcPct val="100000"/>
              </a:lnSpc>
              <a:spcBef>
                <a:spcPts val="857"/>
              </a:spcBef>
              <a:spcAft>
                <a:spcPts val="0"/>
              </a:spcAft>
              <a:defRPr sz="2300" baseline="0">
                <a:solidFill>
                  <a:srgbClr val="666666"/>
                </a:solidFill>
                <a:latin typeface="+mj-lt"/>
              </a:defRPr>
            </a:lvl3pPr>
            <a:lvl4pPr marL="1796053" indent="-326555">
              <a:lnSpc>
                <a:spcPct val="100000"/>
              </a:lnSpc>
              <a:spcBef>
                <a:spcPts val="857"/>
              </a:spcBef>
              <a:spcAft>
                <a:spcPts val="0"/>
              </a:spcAft>
              <a:defRPr sz="2000">
                <a:solidFill>
                  <a:srgbClr val="666666"/>
                </a:solidFill>
                <a:latin typeface="+mj-lt"/>
              </a:defRPr>
            </a:lvl4pPr>
            <a:lvl5pPr marL="2122608" indent="-358304">
              <a:lnSpc>
                <a:spcPct val="100000"/>
              </a:lnSpc>
              <a:spcBef>
                <a:spcPts val="857"/>
              </a:spcBef>
              <a:spcAft>
                <a:spcPts val="0"/>
              </a:spcAft>
              <a:defRPr sz="20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705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84472" y="1813560"/>
            <a:ext cx="6464301" cy="767714"/>
          </a:xfrm>
          <a:prstGeom prst="rect">
            <a:avLst/>
          </a:prstGeom>
        </p:spPr>
        <p:txBody>
          <a:bodyPr lIns="130622" tIns="65311" rIns="130622" bIns="65311" anchor="t">
            <a:normAutofit/>
          </a:bodyPr>
          <a:lstStyle>
            <a:lvl1pPr marL="0" indent="0">
              <a:buNone/>
              <a:defRPr sz="2300" b="1" i="0">
                <a:solidFill>
                  <a:srgbClr val="DB0085"/>
                </a:solidFill>
                <a:latin typeface="+mj-lt"/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84472" y="2185034"/>
            <a:ext cx="6464301" cy="4741546"/>
          </a:xfrm>
          <a:prstGeom prst="rect">
            <a:avLst/>
          </a:prstGeom>
        </p:spPr>
        <p:txBody>
          <a:bodyPr lIns="130622" tIns="65311" rIns="130622" bIns="65311">
            <a:normAutofit/>
          </a:bodyPr>
          <a:lstStyle>
            <a:lvl1pPr marL="0" indent="-235120">
              <a:buClr>
                <a:srgbClr val="DB0085"/>
              </a:buClr>
              <a:defRPr sz="2300">
                <a:solidFill>
                  <a:srgbClr val="666666"/>
                </a:solidFill>
                <a:latin typeface="+mj-lt"/>
              </a:defRPr>
            </a:lvl1pPr>
            <a:lvl2pPr>
              <a:defRPr sz="2300">
                <a:solidFill>
                  <a:srgbClr val="666666"/>
                </a:solidFill>
                <a:latin typeface="+mj-lt"/>
              </a:defRPr>
            </a:lvl2pPr>
            <a:lvl3pPr>
              <a:defRPr sz="2000">
                <a:solidFill>
                  <a:srgbClr val="666666"/>
                </a:solidFill>
                <a:latin typeface="+mj-lt"/>
              </a:defRPr>
            </a:lvl3pPr>
            <a:lvl4pPr>
              <a:defRPr sz="1700">
                <a:solidFill>
                  <a:srgbClr val="666666"/>
                </a:solidFill>
                <a:latin typeface="+mj-lt"/>
              </a:defRPr>
            </a:lvl4pPr>
            <a:lvl5pPr>
              <a:defRPr sz="1700">
                <a:solidFill>
                  <a:srgbClr val="666666"/>
                </a:solidFill>
                <a:latin typeface="+mj-lt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84993" y="1813560"/>
            <a:ext cx="6466840" cy="767714"/>
          </a:xfrm>
          <a:prstGeom prst="rect">
            <a:avLst/>
          </a:prstGeom>
        </p:spPr>
        <p:txBody>
          <a:bodyPr lIns="130622" tIns="65311" rIns="130622" bIns="65311" anchor="t">
            <a:normAutofit/>
          </a:bodyPr>
          <a:lstStyle>
            <a:lvl1pPr marL="0" indent="0">
              <a:buNone/>
              <a:defRPr sz="2300" b="1" i="0">
                <a:solidFill>
                  <a:srgbClr val="DB0085"/>
                </a:solidFill>
                <a:latin typeface="+mj-lt"/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7284993" y="2185034"/>
            <a:ext cx="6466840" cy="4741546"/>
          </a:xfrm>
          <a:prstGeom prst="rect">
            <a:avLst/>
          </a:prstGeom>
        </p:spPr>
        <p:txBody>
          <a:bodyPr lIns="130622" tIns="65311" rIns="130622" bIns="65311">
            <a:normAutofit/>
          </a:bodyPr>
          <a:lstStyle>
            <a:lvl1pPr marL="0" indent="-235120">
              <a:buClr>
                <a:srgbClr val="DB0085"/>
              </a:buClr>
              <a:defRPr sz="2300">
                <a:solidFill>
                  <a:srgbClr val="666666"/>
                </a:solidFill>
                <a:latin typeface="+mj-lt"/>
              </a:defRPr>
            </a:lvl1pPr>
            <a:lvl2pPr>
              <a:defRPr sz="2300">
                <a:solidFill>
                  <a:srgbClr val="666666"/>
                </a:solidFill>
                <a:latin typeface="+mj-lt"/>
              </a:defRPr>
            </a:lvl2pPr>
            <a:lvl3pPr>
              <a:defRPr sz="2000">
                <a:solidFill>
                  <a:srgbClr val="666666"/>
                </a:solidFill>
                <a:latin typeface="+mj-lt"/>
              </a:defRPr>
            </a:lvl3pPr>
            <a:lvl4pPr>
              <a:defRPr sz="1700">
                <a:solidFill>
                  <a:srgbClr val="666666"/>
                </a:solidFill>
                <a:latin typeface="+mj-lt"/>
              </a:defRPr>
            </a:lvl4pPr>
            <a:lvl5pPr>
              <a:defRPr sz="1700">
                <a:solidFill>
                  <a:srgbClr val="666666"/>
                </a:solidFill>
                <a:latin typeface="+mj-lt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0058" y="602869"/>
            <a:ext cx="13181979" cy="964158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lang="en-US" sz="3400" b="0" kern="1200" dirty="0">
                <a:solidFill>
                  <a:schemeClr val="tx1"/>
                </a:solidFill>
                <a:latin typeface="+mj-lt"/>
                <a:ea typeface="+mj-ea"/>
                <a:cs typeface="Robo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3509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59664" y="1813560"/>
            <a:ext cx="8178800" cy="5629276"/>
          </a:xfrm>
          <a:prstGeom prst="rect">
            <a:avLst/>
          </a:prstGeom>
        </p:spPr>
        <p:txBody>
          <a:bodyPr lIns="130622" tIns="65311" rIns="130622" bIns="65311">
            <a:normAutofit/>
          </a:bodyPr>
          <a:lstStyle>
            <a:lvl1pPr marL="0" indent="-235120">
              <a:defRPr sz="2900" b="1">
                <a:solidFill>
                  <a:srgbClr val="DB0085"/>
                </a:solidFill>
                <a:latin typeface="+mj-lt"/>
              </a:defRPr>
            </a:lvl1pPr>
            <a:lvl2pPr>
              <a:defRPr sz="2600">
                <a:latin typeface="+mj-lt"/>
              </a:defRPr>
            </a:lvl2pPr>
            <a:lvl3pPr>
              <a:defRPr sz="23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565" y="1813560"/>
            <a:ext cx="4813301" cy="5629276"/>
          </a:xfrm>
          <a:prstGeom prst="rect">
            <a:avLst/>
          </a:prstGeom>
        </p:spPr>
        <p:txBody>
          <a:bodyPr lIns="130622" tIns="65311" rIns="130622" bIns="65311"/>
          <a:lstStyle>
            <a:lvl1pPr marL="0" indent="0">
              <a:buNone/>
              <a:defRPr sz="2000" b="1">
                <a:solidFill>
                  <a:srgbClr val="DB0085"/>
                </a:solidFill>
                <a:latin typeface="+mj-lt"/>
              </a:defRPr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0058" y="602869"/>
            <a:ext cx="13181979" cy="964158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lang="en-US" sz="3400" b="0" kern="1200" dirty="0">
                <a:solidFill>
                  <a:schemeClr val="tx1"/>
                </a:solidFill>
                <a:latin typeface="+mj-lt"/>
                <a:ea typeface="+mj-ea"/>
                <a:cs typeface="Robo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428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67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938" y="7637246"/>
            <a:ext cx="1617784" cy="31352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29112" cy="8229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12" y="7366603"/>
            <a:ext cx="1654867" cy="7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4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4" r:id="rId5"/>
    <p:sldLayoutId id="2147483662" r:id="rId6"/>
    <p:sldLayoutId id="214748365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5311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Roboto"/>
          <a:ea typeface="+mj-ea"/>
          <a:cs typeface="Roboto"/>
        </a:defRPr>
      </a:lvl1pPr>
    </p:titleStyle>
    <p:bodyStyle>
      <a:lvl1pPr marL="489833" indent="-489833" algn="l" defTabSz="653110" rtl="0" eaLnBrk="1" latinLnBrk="0" hangingPunct="1">
        <a:spcBef>
          <a:spcPts val="857"/>
        </a:spcBef>
        <a:buFont typeface="Arial"/>
        <a:buChar char="•"/>
        <a:defRPr sz="2900" kern="1200">
          <a:solidFill>
            <a:srgbClr val="63A70A"/>
          </a:solidFill>
          <a:latin typeface="Roboto Medium"/>
          <a:ea typeface="+mn-ea"/>
          <a:cs typeface="Roboto"/>
        </a:defRPr>
      </a:lvl1pPr>
      <a:lvl2pPr marL="1061304" indent="-408194" algn="l" defTabSz="653110" rtl="0" eaLnBrk="1" latinLnBrk="0" hangingPunct="1">
        <a:spcBef>
          <a:spcPts val="857"/>
        </a:spcBef>
        <a:buFont typeface="Arial"/>
        <a:buChar char="–"/>
        <a:defRPr sz="2600" kern="1200">
          <a:solidFill>
            <a:schemeClr val="tx1"/>
          </a:solidFill>
          <a:latin typeface="Roboto Light"/>
          <a:ea typeface="+mn-ea"/>
          <a:cs typeface="Roboto"/>
        </a:defRPr>
      </a:lvl2pPr>
      <a:lvl3pPr marL="1632776" indent="-326555" algn="l" defTabSz="653110" rtl="0" eaLnBrk="1" latinLnBrk="0" hangingPunct="1">
        <a:spcBef>
          <a:spcPts val="857"/>
        </a:spcBef>
        <a:buFont typeface="Arial"/>
        <a:buChar char="•"/>
        <a:defRPr sz="2300" kern="1200">
          <a:solidFill>
            <a:schemeClr val="tx1"/>
          </a:solidFill>
          <a:latin typeface="Roboto Light"/>
          <a:ea typeface="+mn-ea"/>
          <a:cs typeface="Roboto"/>
        </a:defRPr>
      </a:lvl3pPr>
      <a:lvl4pPr marL="2285886" indent="-326555" algn="l" defTabSz="653110" rtl="0" eaLnBrk="1" latinLnBrk="0" hangingPunct="1">
        <a:spcBef>
          <a:spcPts val="857"/>
        </a:spcBef>
        <a:buFont typeface="Arial"/>
        <a:buChar char="–"/>
        <a:defRPr sz="2000" kern="1200">
          <a:solidFill>
            <a:schemeClr val="tx1"/>
          </a:solidFill>
          <a:latin typeface="Roboto Light"/>
          <a:ea typeface="+mn-ea"/>
          <a:cs typeface="Roboto"/>
        </a:defRPr>
      </a:lvl4pPr>
      <a:lvl5pPr marL="2938996" indent="-326555" algn="l" defTabSz="653110" rtl="0" eaLnBrk="1" latinLnBrk="0" hangingPunct="1">
        <a:spcBef>
          <a:spcPts val="857"/>
        </a:spcBef>
        <a:buFont typeface="Arial"/>
        <a:buChar char="»"/>
        <a:defRPr sz="2000" kern="1200">
          <a:solidFill>
            <a:schemeClr val="tx1"/>
          </a:solidFill>
          <a:latin typeface="Roboto Light"/>
          <a:ea typeface="+mn-ea"/>
          <a:cs typeface="Roboto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0575" y="1759118"/>
            <a:ext cx="12435838" cy="130656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0573" y="3085148"/>
            <a:ext cx="12435840" cy="521074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61" y="3139214"/>
            <a:ext cx="12435840" cy="163449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564" y="1793631"/>
            <a:ext cx="13167360" cy="5335933"/>
          </a:xfrm>
        </p:spPr>
        <p:txBody>
          <a:bodyPr/>
          <a:lstStyle/>
          <a:p>
            <a:pPr>
              <a:buClr>
                <a:srgbClr val="FF0000"/>
              </a:buClr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97563" y="3139214"/>
            <a:ext cx="12435840" cy="1634490"/>
          </a:xfrm>
        </p:spPr>
        <p:txBody>
          <a:bodyPr/>
          <a:lstStyle/>
          <a:p>
            <a:pPr algn="ctr"/>
            <a:r>
              <a:rPr lang="en-US" altLang="zh-TW" dirty="0"/>
              <a:t>Q &amp; 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48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mi_Presentation_Template">
  <a:themeElements>
    <a:clrScheme name="SCJapan_Template">
      <a:dk1>
        <a:srgbClr val="404040"/>
      </a:dk1>
      <a:lt1>
        <a:sysClr val="window" lastClr="FFFFFF"/>
      </a:lt1>
      <a:dk2>
        <a:srgbClr val="DE1C85"/>
      </a:dk2>
      <a:lt2>
        <a:srgbClr val="EEECE1"/>
      </a:lt2>
      <a:accent1>
        <a:srgbClr val="3F3A66"/>
      </a:accent1>
      <a:accent2>
        <a:srgbClr val="FFD200"/>
      </a:accent2>
      <a:accent3>
        <a:srgbClr val="FF6418"/>
      </a:accent3>
      <a:accent4>
        <a:srgbClr val="58595B"/>
      </a:accent4>
      <a:accent5>
        <a:srgbClr val="FF8300"/>
      </a:accent5>
      <a:accent6>
        <a:srgbClr val="FFC52F"/>
      </a:accent6>
      <a:hlink>
        <a:srgbClr val="FF6418"/>
      </a:hlink>
      <a:folHlink>
        <a:srgbClr val="DE1C85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6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AE2FFCFF0B24996924E4CAE9DBEE1" ma:contentTypeVersion="16" ma:contentTypeDescription="Create a new document." ma:contentTypeScope="" ma:versionID="a57882ab3e7b38c98946d7191dc1d2db">
  <xsd:schema xmlns:xsd="http://www.w3.org/2001/XMLSchema" xmlns:xs="http://www.w3.org/2001/XMLSchema" xmlns:p="http://schemas.microsoft.com/office/2006/metadata/properties" xmlns:ns2="bf9695a1-f2de-4534-8b29-85134e9aaf64" xmlns:ns3="aa1d76cd-acf1-4591-a37e-02dfd1a334bf" targetNamespace="http://schemas.microsoft.com/office/2006/metadata/properties" ma:root="true" ma:fieldsID="3498a35ce4d7fc7f3e00eff678174dcf" ns2:_="" ns3:_="">
    <xsd:import namespace="bf9695a1-f2de-4534-8b29-85134e9aaf64"/>
    <xsd:import namespace="aa1d76cd-acf1-4591-a37e-02dfd1a334bf"/>
    <xsd:element name="properties">
      <xsd:complexType>
        <xsd:sequence>
          <xsd:element name="documentManagement">
            <xsd:complexType>
              <xsd:all>
                <xsd:element ref="ns2:Product"/>
                <xsd:element ref="ns2:Sub_x0020_Product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_x0071_tp0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9695a1-f2de-4534-8b29-85134e9aaf64" elementFormDefault="qualified">
    <xsd:import namespace="http://schemas.microsoft.com/office/2006/documentManagement/types"/>
    <xsd:import namespace="http://schemas.microsoft.com/office/infopath/2007/PartnerControls"/>
    <xsd:element name="Product" ma:index="8" ma:displayName="Product" ma:format="Dropdown" ma:internalName="Product">
      <xsd:simpleType>
        <xsd:union memberTypes="dms:Text">
          <xsd:simpleType>
            <xsd:restriction base="dms:Choice">
              <xsd:enumeration value="Advocacy"/>
              <xsd:enumeration value="Campaigns"/>
              <xsd:enumeration value="Corporate Branding"/>
              <xsd:enumeration value="Global Expositions"/>
              <xsd:enumeration value="IR&amp;S"/>
              <xsd:enumeration value="Marketing Meetings"/>
              <xsd:enumeration value="Membership"/>
              <xsd:enumeration value="Standards"/>
              <xsd:enumeration value="Technology Communities"/>
              <xsd:enumeration value="Workforce Development"/>
            </xsd:restriction>
          </xsd:simpleType>
        </xsd:union>
      </xsd:simpleType>
    </xsd:element>
    <xsd:element name="Sub_x0020_Product" ma:index="9" nillable="true" ma:displayName="Sub Product" ma:default="Logo" ma:format="Dropdown" ma:internalName="Sub_x0020_Product">
      <xsd:simpleType>
        <xsd:union memberTypes="dms:Text">
          <xsd:simpleType>
            <xsd:restriction base="dms:Choice">
              <xsd:enumeration value="Logo"/>
              <xsd:enumeration value="Datasheet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_x0071_tp0" ma:index="18" nillable="true" ma:displayName="Doc Type" ma:format="Dropdown" ma:internalName="_x0071_tp0">
      <xsd:simpleType>
        <xsd:union memberTypes="dms:Text">
          <xsd:simpleType>
            <xsd:restriction base="dms:Choice">
              <xsd:enumeration value="Logo"/>
              <xsd:enumeration value="Datasheet"/>
              <xsd:enumeration value="Video"/>
              <xsd:enumeration value="Presentation"/>
              <xsd:enumeration value="Banner"/>
              <xsd:enumeration value="Guideline"/>
            </xsd:restriction>
          </xsd:simpleType>
        </xsd:un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1d76cd-acf1-4591-a37e-02dfd1a334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_x0020_Product xmlns="bf9695a1-f2de-4534-8b29-85134e9aaf64">Expo PowerPoint Template</Sub_x0020_Product>
    <Product xmlns="bf9695a1-f2de-4534-8b29-85134e9aaf64">Global Expositions</Product>
    <_x0071_tp0 xmlns="bf9695a1-f2de-4534-8b29-85134e9aaf64" xsi:nil="true"/>
  </documentManagement>
</p:properties>
</file>

<file path=customXml/itemProps1.xml><?xml version="1.0" encoding="utf-8"?>
<ds:datastoreItem xmlns:ds="http://schemas.openxmlformats.org/officeDocument/2006/customXml" ds:itemID="{0622D12E-F563-4B9D-BDCD-73A0C9C6F8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9695a1-f2de-4534-8b29-85134e9aaf64"/>
    <ds:schemaRef ds:uri="aa1d76cd-acf1-4591-a37e-02dfd1a33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C0E722-00D4-4DB7-A7F3-003A448264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261ED2-4897-4AFD-B591-42E74929E4C0}">
  <ds:schemaRefs>
    <ds:schemaRef ds:uri="http://schemas.microsoft.com/office/2006/metadata/properties"/>
    <ds:schemaRef ds:uri="http://www.w3.org/XML/1998/namespace"/>
    <ds:schemaRef ds:uri="bf9695a1-f2de-4534-8b29-85134e9aaf64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a1d76cd-acf1-4591-a37e-02dfd1a334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3</Words>
  <Application>Microsoft Office PowerPoint</Application>
  <PresentationFormat>自定义</PresentationFormat>
  <Paragraphs>1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微軟正黑體</vt:lpstr>
      <vt:lpstr>Arial</vt:lpstr>
      <vt:lpstr>Calibri</vt:lpstr>
      <vt:lpstr>Roboto</vt:lpstr>
      <vt:lpstr>Roboto Light</vt:lpstr>
      <vt:lpstr>Roboto Medium</vt:lpstr>
      <vt:lpstr>Semi_Presentation_Template</vt:lpstr>
      <vt:lpstr>PowerPoint 演示文稿</vt:lpstr>
      <vt:lpstr>PowerPoint 演示文稿</vt:lpstr>
      <vt:lpstr>PowerPoint 演示文稿</vt:lpstr>
      <vt:lpstr>Q &amp; A</vt:lpstr>
    </vt:vector>
  </TitlesOfParts>
  <Company>TSG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Trami Truong</dc:creator>
  <cp:lastModifiedBy>admin</cp:lastModifiedBy>
  <cp:revision>99</cp:revision>
  <cp:lastPrinted>2015-08-14T17:55:43Z</cp:lastPrinted>
  <dcterms:created xsi:type="dcterms:W3CDTF">2016-10-21T19:20:00Z</dcterms:created>
  <dcterms:modified xsi:type="dcterms:W3CDTF">2020-12-07T08:34:19Z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0x010100063AE2FFCFF0B24996924E4CAE9DBEE1</vt:lpwstr>
  </property>
</Properties>
</file>